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70" r:id="rId6"/>
    <p:sldId id="383" r:id="rId7"/>
    <p:sldId id="271" r:id="rId8"/>
    <p:sldId id="369" r:id="rId9"/>
    <p:sldId id="370" r:id="rId10"/>
    <p:sldId id="291" r:id="rId11"/>
    <p:sldId id="267" r:id="rId12"/>
    <p:sldId id="388" r:id="rId13"/>
    <p:sldId id="389" r:id="rId14"/>
    <p:sldId id="382" r:id="rId15"/>
    <p:sldId id="3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0"/>
    <a:srgbClr val="236BF5"/>
    <a:srgbClr val="0A4773"/>
    <a:srgbClr val="529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84CE8-ABFA-4806-828F-DE4C0E3E02A7}" v="7" dt="2026-01-06T17:45:10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94" autoAdjust="0"/>
  </p:normalViewPr>
  <p:slideViewPr>
    <p:cSldViewPr snapToGrid="0">
      <p:cViewPr varScale="1">
        <p:scale>
          <a:sx n="62" d="100"/>
          <a:sy n="62" d="100"/>
        </p:scale>
        <p:origin x="417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0B84A-7072-48E9-A35C-4858BC15169C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4B79D44-B01C-4D7F-8A39-00BBAEC801B3}">
      <dgm:prSet phldrT="[Text]" custT="1"/>
      <dgm:spPr/>
      <dgm:t>
        <a:bodyPr/>
        <a:lstStyle/>
        <a:p>
          <a:r>
            <a:rPr lang="en-US" sz="14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Pre-Sales Support &amp; Scoping calls</a:t>
          </a:r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A7BF3D-F748-4462-9E0D-D76123E8DA6A}" type="parTrans" cxnId="{5CAA9EED-C810-44FC-BA11-FF0462A04253}">
      <dgm:prSet/>
      <dgm:spPr/>
      <dgm:t>
        <a:bodyPr/>
        <a:lstStyle/>
        <a:p>
          <a:endParaRPr lang="en-US" sz="1800"/>
        </a:p>
      </dgm:t>
    </dgm:pt>
    <dgm:pt modelId="{743567ED-4932-48E1-ACDD-881CB2B51C1E}" type="sibTrans" cxnId="{5CAA9EED-C810-44FC-BA11-FF0462A04253}">
      <dgm:prSet/>
      <dgm:spPr/>
      <dgm:t>
        <a:bodyPr/>
        <a:lstStyle/>
        <a:p>
          <a:endParaRPr lang="en-US" sz="1800"/>
        </a:p>
      </dgm:t>
    </dgm:pt>
    <dgm:pt modelId="{835813B0-36F6-469B-B829-D024F8BFD0D2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4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Fast Turnaround time &amp; Lead time</a:t>
          </a:r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823C28F-3FF4-4F55-B610-677F93A3CE01}" type="parTrans" cxnId="{C469BFC6-12EA-446C-B8F0-A87D00C8CFA5}">
      <dgm:prSet/>
      <dgm:spPr/>
      <dgm:t>
        <a:bodyPr/>
        <a:lstStyle/>
        <a:p>
          <a:endParaRPr lang="en-US" sz="1800"/>
        </a:p>
      </dgm:t>
    </dgm:pt>
    <dgm:pt modelId="{4F5BD996-512F-4174-B3DF-6CE58E5C8A90}" type="sibTrans" cxnId="{C469BFC6-12EA-446C-B8F0-A87D00C8CFA5}">
      <dgm:prSet/>
      <dgm:spPr/>
      <dgm:t>
        <a:bodyPr/>
        <a:lstStyle/>
        <a:p>
          <a:endParaRPr lang="en-US" sz="1800"/>
        </a:p>
      </dgm:t>
    </dgm:pt>
    <dgm:pt modelId="{B772D8EC-B2DA-47C4-8D0E-86DD4E954AB9}">
      <dgm:prSet phldrT="[Text]" custT="1"/>
      <dgm:spPr/>
      <dgm:t>
        <a:bodyPr/>
        <a:lstStyle/>
        <a:p>
          <a:r>
            <a:rPr lang="en-US" sz="14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Access to Online Project Management tool – live updates on project</a:t>
          </a:r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A5D41-3F7C-4FF6-A7E7-8B7FF0AE7402}" type="parTrans" cxnId="{22F1A936-5AF6-4FA4-8E1E-7CF9F683C133}">
      <dgm:prSet/>
      <dgm:spPr/>
      <dgm:t>
        <a:bodyPr/>
        <a:lstStyle/>
        <a:p>
          <a:endParaRPr lang="en-US" sz="1800"/>
        </a:p>
      </dgm:t>
    </dgm:pt>
    <dgm:pt modelId="{1D93834E-14AE-4BED-B101-C86FA1E15758}" type="sibTrans" cxnId="{22F1A936-5AF6-4FA4-8E1E-7CF9F683C133}">
      <dgm:prSet/>
      <dgm:spPr/>
      <dgm:t>
        <a:bodyPr/>
        <a:lstStyle/>
        <a:p>
          <a:endParaRPr lang="en-US" sz="1800"/>
        </a:p>
      </dgm:t>
    </dgm:pt>
    <dgm:pt modelId="{F8C5DD14-B293-4BC6-AFBE-B584601DB7E7}">
      <dgm:prSet custT="1"/>
      <dgm:spPr/>
      <dgm:t>
        <a:bodyPr/>
        <a:lstStyle/>
        <a:p>
          <a:r>
            <a:rPr lang="en-US" sz="1400">
              <a:latin typeface="Verdana" panose="020B0604030504040204" pitchFamily="34" charset="0"/>
              <a:ea typeface="Verdana" panose="020B0604030504040204" pitchFamily="34" charset="0"/>
            </a:rPr>
            <a:t>Flexible, Cost-Effective, Remote Implementation &amp; Professional Services</a:t>
          </a:r>
        </a:p>
      </dgm:t>
    </dgm:pt>
    <dgm:pt modelId="{1E59646D-977F-4CD3-8FA7-5836616F14B4}" type="parTrans" cxnId="{7CD8634A-324A-43A4-B653-FB1D5CBA38C7}">
      <dgm:prSet/>
      <dgm:spPr/>
      <dgm:t>
        <a:bodyPr/>
        <a:lstStyle/>
        <a:p>
          <a:endParaRPr lang="en-US" sz="1800"/>
        </a:p>
      </dgm:t>
    </dgm:pt>
    <dgm:pt modelId="{7078E02A-8FC1-4F04-BDB8-7A4DA10BF592}" type="sibTrans" cxnId="{7CD8634A-324A-43A4-B653-FB1D5CBA38C7}">
      <dgm:prSet/>
      <dgm:spPr/>
      <dgm:t>
        <a:bodyPr/>
        <a:lstStyle/>
        <a:p>
          <a:endParaRPr lang="en-US" sz="1800"/>
        </a:p>
      </dgm:t>
    </dgm:pt>
    <dgm:pt modelId="{55067010-F5C8-4146-ADE5-17FEAB88EB1D}">
      <dgm:prSet custT="1"/>
      <dgm:spPr/>
      <dgm:t>
        <a:bodyPr/>
        <a:lstStyle/>
        <a:p>
          <a:r>
            <a:rPr lang="en-US" sz="14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Ownership of delivery process</a:t>
          </a:r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0975C7-FDCC-4791-BE1A-0E68D08DDE90}" type="parTrans" cxnId="{55B260CF-DF59-411E-B8AE-5930EB22CBC2}">
      <dgm:prSet/>
      <dgm:spPr/>
      <dgm:t>
        <a:bodyPr/>
        <a:lstStyle/>
        <a:p>
          <a:endParaRPr lang="en-US"/>
        </a:p>
      </dgm:t>
    </dgm:pt>
    <dgm:pt modelId="{621C2E86-9DD5-4066-A257-BDBD377C664A}" type="sibTrans" cxnId="{55B260CF-DF59-411E-B8AE-5930EB22CBC2}">
      <dgm:prSet/>
      <dgm:spPr/>
      <dgm:t>
        <a:bodyPr/>
        <a:lstStyle/>
        <a:p>
          <a:endParaRPr lang="en-US"/>
        </a:p>
      </dgm:t>
    </dgm:pt>
    <dgm:pt modelId="{E13DC2C1-59F1-4156-BED8-D0EE018789ED}" type="pres">
      <dgm:prSet presAssocID="{DFF0B84A-7072-48E9-A35C-4858BC15169C}" presName="linear" presStyleCnt="0">
        <dgm:presLayoutVars>
          <dgm:dir/>
          <dgm:animLvl val="lvl"/>
          <dgm:resizeHandles val="exact"/>
        </dgm:presLayoutVars>
      </dgm:prSet>
      <dgm:spPr/>
    </dgm:pt>
    <dgm:pt modelId="{B6474DBC-CFF2-4085-A662-02ADB87D3A18}" type="pres">
      <dgm:prSet presAssocID="{F8C5DD14-B293-4BC6-AFBE-B584601DB7E7}" presName="parentLin" presStyleCnt="0"/>
      <dgm:spPr/>
    </dgm:pt>
    <dgm:pt modelId="{084E8411-93E6-434B-9A16-01D9A519DF11}" type="pres">
      <dgm:prSet presAssocID="{F8C5DD14-B293-4BC6-AFBE-B584601DB7E7}" presName="parentLeftMargin" presStyleLbl="node1" presStyleIdx="0" presStyleCnt="5"/>
      <dgm:spPr/>
    </dgm:pt>
    <dgm:pt modelId="{505F501C-DDEC-44AA-8912-9FFC057BC51A}" type="pres">
      <dgm:prSet presAssocID="{F8C5DD14-B293-4BC6-AFBE-B584601DB7E7}" presName="parentText" presStyleLbl="node1" presStyleIdx="0" presStyleCnt="5" custScaleX="126620">
        <dgm:presLayoutVars>
          <dgm:chMax val="0"/>
          <dgm:bulletEnabled val="1"/>
        </dgm:presLayoutVars>
      </dgm:prSet>
      <dgm:spPr/>
    </dgm:pt>
    <dgm:pt modelId="{DBEA7F63-3F12-43D7-98A6-42CE8D8F19FE}" type="pres">
      <dgm:prSet presAssocID="{F8C5DD14-B293-4BC6-AFBE-B584601DB7E7}" presName="negativeSpace" presStyleCnt="0"/>
      <dgm:spPr/>
    </dgm:pt>
    <dgm:pt modelId="{56F8CE14-2985-427D-8B7B-612782E04C55}" type="pres">
      <dgm:prSet presAssocID="{F8C5DD14-B293-4BC6-AFBE-B584601DB7E7}" presName="childText" presStyleLbl="conFgAcc1" presStyleIdx="0" presStyleCnt="5">
        <dgm:presLayoutVars>
          <dgm:bulletEnabled val="1"/>
        </dgm:presLayoutVars>
      </dgm:prSet>
      <dgm:spPr/>
    </dgm:pt>
    <dgm:pt modelId="{E2A94BE5-6D95-479C-8091-D998F7BC3A8A}" type="pres">
      <dgm:prSet presAssocID="{7078E02A-8FC1-4F04-BDB8-7A4DA10BF592}" presName="spaceBetweenRectangles" presStyleCnt="0"/>
      <dgm:spPr/>
    </dgm:pt>
    <dgm:pt modelId="{0624FB71-4430-47E4-8307-76CD5AE5DCFA}" type="pres">
      <dgm:prSet presAssocID="{04B79D44-B01C-4D7F-8A39-00BBAEC801B3}" presName="parentLin" presStyleCnt="0"/>
      <dgm:spPr/>
    </dgm:pt>
    <dgm:pt modelId="{3070CD27-78F8-443D-9187-C1B0F61A97FE}" type="pres">
      <dgm:prSet presAssocID="{04B79D44-B01C-4D7F-8A39-00BBAEC801B3}" presName="parentLeftMargin" presStyleLbl="node1" presStyleIdx="0" presStyleCnt="5"/>
      <dgm:spPr/>
    </dgm:pt>
    <dgm:pt modelId="{DC30F8E6-F09E-4148-8191-0C807867346B}" type="pres">
      <dgm:prSet presAssocID="{04B79D44-B01C-4D7F-8A39-00BBAEC801B3}" presName="parentText" presStyleLbl="node1" presStyleIdx="1" presStyleCnt="5" custScaleX="126620">
        <dgm:presLayoutVars>
          <dgm:chMax val="0"/>
          <dgm:bulletEnabled val="1"/>
        </dgm:presLayoutVars>
      </dgm:prSet>
      <dgm:spPr/>
    </dgm:pt>
    <dgm:pt modelId="{9873248D-D4F8-4C80-8485-FA97E4512F71}" type="pres">
      <dgm:prSet presAssocID="{04B79D44-B01C-4D7F-8A39-00BBAEC801B3}" presName="negativeSpace" presStyleCnt="0"/>
      <dgm:spPr/>
    </dgm:pt>
    <dgm:pt modelId="{2DBEE67C-6236-4887-BC19-D6B10B8EDE4B}" type="pres">
      <dgm:prSet presAssocID="{04B79D44-B01C-4D7F-8A39-00BBAEC801B3}" presName="childText" presStyleLbl="conFgAcc1" presStyleIdx="1" presStyleCnt="5">
        <dgm:presLayoutVars>
          <dgm:bulletEnabled val="1"/>
        </dgm:presLayoutVars>
      </dgm:prSet>
      <dgm:spPr/>
    </dgm:pt>
    <dgm:pt modelId="{63A6F077-7A66-419C-AA4F-3C0BAFDCC0D9}" type="pres">
      <dgm:prSet presAssocID="{743567ED-4932-48E1-ACDD-881CB2B51C1E}" presName="spaceBetweenRectangles" presStyleCnt="0"/>
      <dgm:spPr/>
    </dgm:pt>
    <dgm:pt modelId="{EF5A834D-86EA-4029-A13F-0956EBD018E5}" type="pres">
      <dgm:prSet presAssocID="{835813B0-36F6-469B-B829-D024F8BFD0D2}" presName="parentLin" presStyleCnt="0"/>
      <dgm:spPr/>
    </dgm:pt>
    <dgm:pt modelId="{C5BC8599-D42E-415D-9EA7-71BB7798E97D}" type="pres">
      <dgm:prSet presAssocID="{835813B0-36F6-469B-B829-D024F8BFD0D2}" presName="parentLeftMargin" presStyleLbl="node1" presStyleIdx="1" presStyleCnt="5"/>
      <dgm:spPr/>
    </dgm:pt>
    <dgm:pt modelId="{327B1AA6-5AAD-42D7-B220-70B7F213E5DF}" type="pres">
      <dgm:prSet presAssocID="{835813B0-36F6-469B-B829-D024F8BFD0D2}" presName="parentText" presStyleLbl="node1" presStyleIdx="2" presStyleCnt="5" custScaleX="126620">
        <dgm:presLayoutVars>
          <dgm:chMax val="0"/>
          <dgm:bulletEnabled val="1"/>
        </dgm:presLayoutVars>
      </dgm:prSet>
      <dgm:spPr/>
    </dgm:pt>
    <dgm:pt modelId="{4A46BE5B-AF36-45FD-A7E4-BCCFB394722D}" type="pres">
      <dgm:prSet presAssocID="{835813B0-36F6-469B-B829-D024F8BFD0D2}" presName="negativeSpace" presStyleCnt="0"/>
      <dgm:spPr/>
    </dgm:pt>
    <dgm:pt modelId="{50439AA3-5CB3-4D1A-8A19-74FC12C2F999}" type="pres">
      <dgm:prSet presAssocID="{835813B0-36F6-469B-B829-D024F8BFD0D2}" presName="childText" presStyleLbl="conFgAcc1" presStyleIdx="2" presStyleCnt="5">
        <dgm:presLayoutVars>
          <dgm:bulletEnabled val="1"/>
        </dgm:presLayoutVars>
      </dgm:prSet>
      <dgm:spPr/>
    </dgm:pt>
    <dgm:pt modelId="{5C9C3AA0-CD41-418E-8DA3-65C4E7777839}" type="pres">
      <dgm:prSet presAssocID="{4F5BD996-512F-4174-B3DF-6CE58E5C8A90}" presName="spaceBetweenRectangles" presStyleCnt="0"/>
      <dgm:spPr/>
    </dgm:pt>
    <dgm:pt modelId="{4BE33838-F445-4E95-BB6E-6953B948995D}" type="pres">
      <dgm:prSet presAssocID="{55067010-F5C8-4146-ADE5-17FEAB88EB1D}" presName="parentLin" presStyleCnt="0"/>
      <dgm:spPr/>
    </dgm:pt>
    <dgm:pt modelId="{D0C1CE34-472E-49A0-9EDD-F30034872380}" type="pres">
      <dgm:prSet presAssocID="{55067010-F5C8-4146-ADE5-17FEAB88EB1D}" presName="parentLeftMargin" presStyleLbl="node1" presStyleIdx="2" presStyleCnt="5"/>
      <dgm:spPr/>
    </dgm:pt>
    <dgm:pt modelId="{D1943B21-8F66-414C-AC42-DEADA3A89861}" type="pres">
      <dgm:prSet presAssocID="{55067010-F5C8-4146-ADE5-17FEAB88EB1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BF8EF7-5380-4F0B-8AB1-E3B4E891039B}" type="pres">
      <dgm:prSet presAssocID="{55067010-F5C8-4146-ADE5-17FEAB88EB1D}" presName="negativeSpace" presStyleCnt="0"/>
      <dgm:spPr/>
    </dgm:pt>
    <dgm:pt modelId="{72D4779E-EBF1-4A5C-B129-BDD6CF8C5295}" type="pres">
      <dgm:prSet presAssocID="{55067010-F5C8-4146-ADE5-17FEAB88EB1D}" presName="childText" presStyleLbl="conFgAcc1" presStyleIdx="3" presStyleCnt="5">
        <dgm:presLayoutVars>
          <dgm:bulletEnabled val="1"/>
        </dgm:presLayoutVars>
      </dgm:prSet>
      <dgm:spPr/>
    </dgm:pt>
    <dgm:pt modelId="{0A587A2A-851C-4BEC-9A34-8B7C58159ACE}" type="pres">
      <dgm:prSet presAssocID="{621C2E86-9DD5-4066-A257-BDBD377C664A}" presName="spaceBetweenRectangles" presStyleCnt="0"/>
      <dgm:spPr/>
    </dgm:pt>
    <dgm:pt modelId="{A3C4A917-053A-4AE3-85AB-A0672E6254E3}" type="pres">
      <dgm:prSet presAssocID="{B772D8EC-B2DA-47C4-8D0E-86DD4E954AB9}" presName="parentLin" presStyleCnt="0"/>
      <dgm:spPr/>
    </dgm:pt>
    <dgm:pt modelId="{453CB9EA-191F-4BD3-9DC5-56C9F30C95C1}" type="pres">
      <dgm:prSet presAssocID="{B772D8EC-B2DA-47C4-8D0E-86DD4E954AB9}" presName="parentLeftMargin" presStyleLbl="node1" presStyleIdx="3" presStyleCnt="5"/>
      <dgm:spPr/>
    </dgm:pt>
    <dgm:pt modelId="{7940CB6A-3569-4454-9579-B4D763ABA75D}" type="pres">
      <dgm:prSet presAssocID="{B772D8EC-B2DA-47C4-8D0E-86DD4E954AB9}" presName="parentText" presStyleLbl="node1" presStyleIdx="4" presStyleCnt="5" custScaleX="126620">
        <dgm:presLayoutVars>
          <dgm:chMax val="0"/>
          <dgm:bulletEnabled val="1"/>
        </dgm:presLayoutVars>
      </dgm:prSet>
      <dgm:spPr/>
    </dgm:pt>
    <dgm:pt modelId="{B44E0FF9-760A-4469-B718-5F21E7C533E7}" type="pres">
      <dgm:prSet presAssocID="{B772D8EC-B2DA-47C4-8D0E-86DD4E954AB9}" presName="negativeSpace" presStyleCnt="0"/>
      <dgm:spPr/>
    </dgm:pt>
    <dgm:pt modelId="{22779E92-E016-4006-8ADB-FDF67F81B445}" type="pres">
      <dgm:prSet presAssocID="{B772D8EC-B2DA-47C4-8D0E-86DD4E954AB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BDC130C-4C3E-402A-83C8-CF830CEB92C6}" type="presOf" srcId="{DFF0B84A-7072-48E9-A35C-4858BC15169C}" destId="{E13DC2C1-59F1-4156-BED8-D0EE018789ED}" srcOrd="0" destOrd="0" presId="urn:microsoft.com/office/officeart/2005/8/layout/list1"/>
    <dgm:cxn modelId="{6C93AB25-A23F-49FA-80F4-488B63322237}" type="presOf" srcId="{55067010-F5C8-4146-ADE5-17FEAB88EB1D}" destId="{D1943B21-8F66-414C-AC42-DEADA3A89861}" srcOrd="1" destOrd="0" presId="urn:microsoft.com/office/officeart/2005/8/layout/list1"/>
    <dgm:cxn modelId="{DE1E7333-EA39-4DF1-891C-5957513453AE}" type="presOf" srcId="{B772D8EC-B2DA-47C4-8D0E-86DD4E954AB9}" destId="{453CB9EA-191F-4BD3-9DC5-56C9F30C95C1}" srcOrd="0" destOrd="0" presId="urn:microsoft.com/office/officeart/2005/8/layout/list1"/>
    <dgm:cxn modelId="{22F1A936-5AF6-4FA4-8E1E-7CF9F683C133}" srcId="{DFF0B84A-7072-48E9-A35C-4858BC15169C}" destId="{B772D8EC-B2DA-47C4-8D0E-86DD4E954AB9}" srcOrd="4" destOrd="0" parTransId="{00CA5D41-3F7C-4FF6-A7E7-8B7FF0AE7402}" sibTransId="{1D93834E-14AE-4BED-B101-C86FA1E15758}"/>
    <dgm:cxn modelId="{E6B1043C-60C1-4C21-9406-97FB43A56C4F}" type="presOf" srcId="{835813B0-36F6-469B-B829-D024F8BFD0D2}" destId="{C5BC8599-D42E-415D-9EA7-71BB7798E97D}" srcOrd="0" destOrd="0" presId="urn:microsoft.com/office/officeart/2005/8/layout/list1"/>
    <dgm:cxn modelId="{1867B062-F490-4075-A4C2-55937291D2EC}" type="presOf" srcId="{F8C5DD14-B293-4BC6-AFBE-B584601DB7E7}" destId="{505F501C-DDEC-44AA-8912-9FFC057BC51A}" srcOrd="1" destOrd="0" presId="urn:microsoft.com/office/officeart/2005/8/layout/list1"/>
    <dgm:cxn modelId="{595F8268-7FDC-440B-BBAD-461C871953B5}" type="presOf" srcId="{04B79D44-B01C-4D7F-8A39-00BBAEC801B3}" destId="{3070CD27-78F8-443D-9187-C1B0F61A97FE}" srcOrd="0" destOrd="0" presId="urn:microsoft.com/office/officeart/2005/8/layout/list1"/>
    <dgm:cxn modelId="{7CD8634A-324A-43A4-B653-FB1D5CBA38C7}" srcId="{DFF0B84A-7072-48E9-A35C-4858BC15169C}" destId="{F8C5DD14-B293-4BC6-AFBE-B584601DB7E7}" srcOrd="0" destOrd="0" parTransId="{1E59646D-977F-4CD3-8FA7-5836616F14B4}" sibTransId="{7078E02A-8FC1-4F04-BDB8-7A4DA10BF592}"/>
    <dgm:cxn modelId="{88495E50-E81B-4811-A513-5E0E8FDE3CA5}" type="presOf" srcId="{B772D8EC-B2DA-47C4-8D0E-86DD4E954AB9}" destId="{7940CB6A-3569-4454-9579-B4D763ABA75D}" srcOrd="1" destOrd="0" presId="urn:microsoft.com/office/officeart/2005/8/layout/list1"/>
    <dgm:cxn modelId="{B43311A0-6D5E-455A-A7AB-9F0D473FC47E}" type="presOf" srcId="{F8C5DD14-B293-4BC6-AFBE-B584601DB7E7}" destId="{084E8411-93E6-434B-9A16-01D9A519DF11}" srcOrd="0" destOrd="0" presId="urn:microsoft.com/office/officeart/2005/8/layout/list1"/>
    <dgm:cxn modelId="{C469BFC6-12EA-446C-B8F0-A87D00C8CFA5}" srcId="{DFF0B84A-7072-48E9-A35C-4858BC15169C}" destId="{835813B0-36F6-469B-B829-D024F8BFD0D2}" srcOrd="2" destOrd="0" parTransId="{D823C28F-3FF4-4F55-B610-677F93A3CE01}" sibTransId="{4F5BD996-512F-4174-B3DF-6CE58E5C8A90}"/>
    <dgm:cxn modelId="{55B260CF-DF59-411E-B8AE-5930EB22CBC2}" srcId="{DFF0B84A-7072-48E9-A35C-4858BC15169C}" destId="{55067010-F5C8-4146-ADE5-17FEAB88EB1D}" srcOrd="3" destOrd="0" parTransId="{E70975C7-FDCC-4791-BE1A-0E68D08DDE90}" sibTransId="{621C2E86-9DD5-4066-A257-BDBD377C664A}"/>
    <dgm:cxn modelId="{64EE67D0-E565-4536-9FF6-63F43163F21B}" type="presOf" srcId="{55067010-F5C8-4146-ADE5-17FEAB88EB1D}" destId="{D0C1CE34-472E-49A0-9EDD-F30034872380}" srcOrd="0" destOrd="0" presId="urn:microsoft.com/office/officeart/2005/8/layout/list1"/>
    <dgm:cxn modelId="{E4CBDBD1-158C-408E-93BE-E485892C2681}" type="presOf" srcId="{04B79D44-B01C-4D7F-8A39-00BBAEC801B3}" destId="{DC30F8E6-F09E-4148-8191-0C807867346B}" srcOrd="1" destOrd="0" presId="urn:microsoft.com/office/officeart/2005/8/layout/list1"/>
    <dgm:cxn modelId="{4D63EFE8-1738-4F1B-8FB6-22456085EB56}" type="presOf" srcId="{835813B0-36F6-469B-B829-D024F8BFD0D2}" destId="{327B1AA6-5AAD-42D7-B220-70B7F213E5DF}" srcOrd="1" destOrd="0" presId="urn:microsoft.com/office/officeart/2005/8/layout/list1"/>
    <dgm:cxn modelId="{5CAA9EED-C810-44FC-BA11-FF0462A04253}" srcId="{DFF0B84A-7072-48E9-A35C-4858BC15169C}" destId="{04B79D44-B01C-4D7F-8A39-00BBAEC801B3}" srcOrd="1" destOrd="0" parTransId="{C4A7BF3D-F748-4462-9E0D-D76123E8DA6A}" sibTransId="{743567ED-4932-48E1-ACDD-881CB2B51C1E}"/>
    <dgm:cxn modelId="{E4267959-76C2-4A34-8488-AEE002CA205E}" type="presParOf" srcId="{E13DC2C1-59F1-4156-BED8-D0EE018789ED}" destId="{B6474DBC-CFF2-4085-A662-02ADB87D3A18}" srcOrd="0" destOrd="0" presId="urn:microsoft.com/office/officeart/2005/8/layout/list1"/>
    <dgm:cxn modelId="{A5A496B8-D34D-420D-845E-819EEA37DE79}" type="presParOf" srcId="{B6474DBC-CFF2-4085-A662-02ADB87D3A18}" destId="{084E8411-93E6-434B-9A16-01D9A519DF11}" srcOrd="0" destOrd="0" presId="urn:microsoft.com/office/officeart/2005/8/layout/list1"/>
    <dgm:cxn modelId="{C078D580-ED48-4178-B86C-8248C20DA743}" type="presParOf" srcId="{B6474DBC-CFF2-4085-A662-02ADB87D3A18}" destId="{505F501C-DDEC-44AA-8912-9FFC057BC51A}" srcOrd="1" destOrd="0" presId="urn:microsoft.com/office/officeart/2005/8/layout/list1"/>
    <dgm:cxn modelId="{0425678F-882C-441A-95D1-C246B4ED5CB6}" type="presParOf" srcId="{E13DC2C1-59F1-4156-BED8-D0EE018789ED}" destId="{DBEA7F63-3F12-43D7-98A6-42CE8D8F19FE}" srcOrd="1" destOrd="0" presId="urn:microsoft.com/office/officeart/2005/8/layout/list1"/>
    <dgm:cxn modelId="{F9E53AA2-68CC-432E-9746-72F05F5FF95E}" type="presParOf" srcId="{E13DC2C1-59F1-4156-BED8-D0EE018789ED}" destId="{56F8CE14-2985-427D-8B7B-612782E04C55}" srcOrd="2" destOrd="0" presId="urn:microsoft.com/office/officeart/2005/8/layout/list1"/>
    <dgm:cxn modelId="{1D711F92-08E7-44F7-99DD-939D488557F4}" type="presParOf" srcId="{E13DC2C1-59F1-4156-BED8-D0EE018789ED}" destId="{E2A94BE5-6D95-479C-8091-D998F7BC3A8A}" srcOrd="3" destOrd="0" presId="urn:microsoft.com/office/officeart/2005/8/layout/list1"/>
    <dgm:cxn modelId="{8440C9DC-415D-43F1-BCDC-14C8D785EF1F}" type="presParOf" srcId="{E13DC2C1-59F1-4156-BED8-D0EE018789ED}" destId="{0624FB71-4430-47E4-8307-76CD5AE5DCFA}" srcOrd="4" destOrd="0" presId="urn:microsoft.com/office/officeart/2005/8/layout/list1"/>
    <dgm:cxn modelId="{61AF7200-4063-4D56-A39A-C3B12F85D18A}" type="presParOf" srcId="{0624FB71-4430-47E4-8307-76CD5AE5DCFA}" destId="{3070CD27-78F8-443D-9187-C1B0F61A97FE}" srcOrd="0" destOrd="0" presId="urn:microsoft.com/office/officeart/2005/8/layout/list1"/>
    <dgm:cxn modelId="{540CC30F-A1D5-47C6-853C-2DAB1BAC5454}" type="presParOf" srcId="{0624FB71-4430-47E4-8307-76CD5AE5DCFA}" destId="{DC30F8E6-F09E-4148-8191-0C807867346B}" srcOrd="1" destOrd="0" presId="urn:microsoft.com/office/officeart/2005/8/layout/list1"/>
    <dgm:cxn modelId="{C3B73038-54DC-40F2-B4F1-C6D6738C13C7}" type="presParOf" srcId="{E13DC2C1-59F1-4156-BED8-D0EE018789ED}" destId="{9873248D-D4F8-4C80-8485-FA97E4512F71}" srcOrd="5" destOrd="0" presId="urn:microsoft.com/office/officeart/2005/8/layout/list1"/>
    <dgm:cxn modelId="{7579E30C-5A25-4FB2-A9DB-2CB404732FF4}" type="presParOf" srcId="{E13DC2C1-59F1-4156-BED8-D0EE018789ED}" destId="{2DBEE67C-6236-4887-BC19-D6B10B8EDE4B}" srcOrd="6" destOrd="0" presId="urn:microsoft.com/office/officeart/2005/8/layout/list1"/>
    <dgm:cxn modelId="{63FF9859-254F-451E-B1FE-6BC159985FE1}" type="presParOf" srcId="{E13DC2C1-59F1-4156-BED8-D0EE018789ED}" destId="{63A6F077-7A66-419C-AA4F-3C0BAFDCC0D9}" srcOrd="7" destOrd="0" presId="urn:microsoft.com/office/officeart/2005/8/layout/list1"/>
    <dgm:cxn modelId="{F2C4A52F-4326-4F42-9753-DCA561724D41}" type="presParOf" srcId="{E13DC2C1-59F1-4156-BED8-D0EE018789ED}" destId="{EF5A834D-86EA-4029-A13F-0956EBD018E5}" srcOrd="8" destOrd="0" presId="urn:microsoft.com/office/officeart/2005/8/layout/list1"/>
    <dgm:cxn modelId="{6524279E-74D9-4068-A1D5-DB14CB8ACACD}" type="presParOf" srcId="{EF5A834D-86EA-4029-A13F-0956EBD018E5}" destId="{C5BC8599-D42E-415D-9EA7-71BB7798E97D}" srcOrd="0" destOrd="0" presId="urn:microsoft.com/office/officeart/2005/8/layout/list1"/>
    <dgm:cxn modelId="{B361B35C-4361-4E37-BBE1-5C1305F06735}" type="presParOf" srcId="{EF5A834D-86EA-4029-A13F-0956EBD018E5}" destId="{327B1AA6-5AAD-42D7-B220-70B7F213E5DF}" srcOrd="1" destOrd="0" presId="urn:microsoft.com/office/officeart/2005/8/layout/list1"/>
    <dgm:cxn modelId="{5483DDA9-F1CF-494B-A4F7-C28A5391B503}" type="presParOf" srcId="{E13DC2C1-59F1-4156-BED8-D0EE018789ED}" destId="{4A46BE5B-AF36-45FD-A7E4-BCCFB394722D}" srcOrd="9" destOrd="0" presId="urn:microsoft.com/office/officeart/2005/8/layout/list1"/>
    <dgm:cxn modelId="{62B3EE02-D919-4A10-BB51-3E07C3185B88}" type="presParOf" srcId="{E13DC2C1-59F1-4156-BED8-D0EE018789ED}" destId="{50439AA3-5CB3-4D1A-8A19-74FC12C2F999}" srcOrd="10" destOrd="0" presId="urn:microsoft.com/office/officeart/2005/8/layout/list1"/>
    <dgm:cxn modelId="{2DB0E498-A712-4289-A226-2E4D92924B33}" type="presParOf" srcId="{E13DC2C1-59F1-4156-BED8-D0EE018789ED}" destId="{5C9C3AA0-CD41-418E-8DA3-65C4E7777839}" srcOrd="11" destOrd="0" presId="urn:microsoft.com/office/officeart/2005/8/layout/list1"/>
    <dgm:cxn modelId="{CA192193-EE8E-4443-AC0F-ED48CE7A3ABB}" type="presParOf" srcId="{E13DC2C1-59F1-4156-BED8-D0EE018789ED}" destId="{4BE33838-F445-4E95-BB6E-6953B948995D}" srcOrd="12" destOrd="0" presId="urn:microsoft.com/office/officeart/2005/8/layout/list1"/>
    <dgm:cxn modelId="{7FB03CEC-6893-4FC3-8ACF-661CDAFF3AC6}" type="presParOf" srcId="{4BE33838-F445-4E95-BB6E-6953B948995D}" destId="{D0C1CE34-472E-49A0-9EDD-F30034872380}" srcOrd="0" destOrd="0" presId="urn:microsoft.com/office/officeart/2005/8/layout/list1"/>
    <dgm:cxn modelId="{017C5EB3-DE2C-422C-B045-E43C3393008B}" type="presParOf" srcId="{4BE33838-F445-4E95-BB6E-6953B948995D}" destId="{D1943B21-8F66-414C-AC42-DEADA3A89861}" srcOrd="1" destOrd="0" presId="urn:microsoft.com/office/officeart/2005/8/layout/list1"/>
    <dgm:cxn modelId="{C7A6BD65-65A3-4155-B075-97CE52608382}" type="presParOf" srcId="{E13DC2C1-59F1-4156-BED8-D0EE018789ED}" destId="{22BF8EF7-5380-4F0B-8AB1-E3B4E891039B}" srcOrd="13" destOrd="0" presId="urn:microsoft.com/office/officeart/2005/8/layout/list1"/>
    <dgm:cxn modelId="{1A274009-2A87-4700-9E1E-303A6A210DFA}" type="presParOf" srcId="{E13DC2C1-59F1-4156-BED8-D0EE018789ED}" destId="{72D4779E-EBF1-4A5C-B129-BDD6CF8C5295}" srcOrd="14" destOrd="0" presId="urn:microsoft.com/office/officeart/2005/8/layout/list1"/>
    <dgm:cxn modelId="{1395A09C-E8EC-46B6-BBBE-B92297DAC130}" type="presParOf" srcId="{E13DC2C1-59F1-4156-BED8-D0EE018789ED}" destId="{0A587A2A-851C-4BEC-9A34-8B7C58159ACE}" srcOrd="15" destOrd="0" presId="urn:microsoft.com/office/officeart/2005/8/layout/list1"/>
    <dgm:cxn modelId="{63B88296-B864-407C-A717-217D9EF2C23D}" type="presParOf" srcId="{E13DC2C1-59F1-4156-BED8-D0EE018789ED}" destId="{A3C4A917-053A-4AE3-85AB-A0672E6254E3}" srcOrd="16" destOrd="0" presId="urn:microsoft.com/office/officeart/2005/8/layout/list1"/>
    <dgm:cxn modelId="{09F06CE3-1641-47B7-98EA-5FD8A45056DD}" type="presParOf" srcId="{A3C4A917-053A-4AE3-85AB-A0672E6254E3}" destId="{453CB9EA-191F-4BD3-9DC5-56C9F30C95C1}" srcOrd="0" destOrd="0" presId="urn:microsoft.com/office/officeart/2005/8/layout/list1"/>
    <dgm:cxn modelId="{D9D42F6F-CB1E-4567-8712-6293529E4FCA}" type="presParOf" srcId="{A3C4A917-053A-4AE3-85AB-A0672E6254E3}" destId="{7940CB6A-3569-4454-9579-B4D763ABA75D}" srcOrd="1" destOrd="0" presId="urn:microsoft.com/office/officeart/2005/8/layout/list1"/>
    <dgm:cxn modelId="{A19D61B9-5F36-4342-8553-5002CD298046}" type="presParOf" srcId="{E13DC2C1-59F1-4156-BED8-D0EE018789ED}" destId="{B44E0FF9-760A-4469-B718-5F21E7C533E7}" srcOrd="17" destOrd="0" presId="urn:microsoft.com/office/officeart/2005/8/layout/list1"/>
    <dgm:cxn modelId="{B80B5BEC-B1D2-407C-B8B2-80CD99F68D2E}" type="presParOf" srcId="{E13DC2C1-59F1-4156-BED8-D0EE018789ED}" destId="{22779E92-E016-4006-8ADB-FDF67F81B4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34FB0-B6B1-45C8-9B65-8B61EA147B6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48B01B-91FD-4440-9207-318CF8F59FC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GOALS:</a:t>
          </a:r>
          <a:endParaRPr lang="en-US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C8661-D23F-4141-9373-875E6FACECA9}" type="parTrans" cxnId="{6B8D27AF-A8B5-4BF9-B404-05FE4BFBEDAA}">
      <dgm:prSet/>
      <dgm:spPr/>
      <dgm:t>
        <a:bodyPr/>
        <a:lstStyle/>
        <a:p>
          <a:endParaRPr lang="en-US" sz="1400"/>
        </a:p>
      </dgm:t>
    </dgm:pt>
    <dgm:pt modelId="{9F8846A8-AAC4-4B7B-84B3-DE26594FF4DF}" type="sibTrans" cxnId="{6B8D27AF-A8B5-4BF9-B404-05FE4BFBEDAA}">
      <dgm:prSet/>
      <dgm:spPr/>
      <dgm:t>
        <a:bodyPr/>
        <a:lstStyle/>
        <a:p>
          <a:endParaRPr lang="en-US" sz="1400"/>
        </a:p>
      </dgm:t>
    </dgm:pt>
    <dgm:pt modelId="{0033ACF3-F970-4AFA-8FA6-1AB9B5431343}">
      <dgm:prSet phldrT="[Text]"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Promote customer adoption of Netskope solution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7DEAC2-0537-445B-97FA-CB33281DF88D}" type="parTrans" cxnId="{152C763F-F44E-4576-AF29-EEF11BD36429}">
      <dgm:prSet/>
      <dgm:spPr/>
      <dgm:t>
        <a:bodyPr/>
        <a:lstStyle/>
        <a:p>
          <a:endParaRPr lang="en-US" sz="1400"/>
        </a:p>
      </dgm:t>
    </dgm:pt>
    <dgm:pt modelId="{64A8041B-E365-4F77-ABBC-935176D323E1}" type="sibTrans" cxnId="{152C763F-F44E-4576-AF29-EEF11BD36429}">
      <dgm:prSet/>
      <dgm:spPr/>
      <dgm:t>
        <a:bodyPr/>
        <a:lstStyle/>
        <a:p>
          <a:endParaRPr lang="en-US" sz="1400"/>
        </a:p>
      </dgm:t>
    </dgm:pt>
    <dgm:pt modelId="{2817599F-481A-4C5F-974C-AC6E3D340E4F}">
      <dgm:prSet phldrT="[Text]" custT="1"/>
      <dgm:spPr/>
      <dgm:t>
        <a:bodyPr/>
        <a:lstStyle/>
        <a:p>
          <a:r>
            <a:rPr lang="en-US" sz="1400" b="1">
              <a:latin typeface="Verdana" panose="020B0604030504040204" pitchFamily="34" charset="0"/>
              <a:ea typeface="Verdana" panose="020B0604030504040204" pitchFamily="34" charset="0"/>
            </a:rPr>
            <a:t>Support Customer retention</a:t>
          </a:r>
        </a:p>
      </dgm:t>
    </dgm:pt>
    <dgm:pt modelId="{4A94C460-9A66-4EF3-B78D-DE401E075AD1}" type="parTrans" cxnId="{155F3BDA-56D0-4403-AB13-729B1CA2ACE8}">
      <dgm:prSet/>
      <dgm:spPr/>
      <dgm:t>
        <a:bodyPr/>
        <a:lstStyle/>
        <a:p>
          <a:endParaRPr lang="en-US" sz="1400"/>
        </a:p>
      </dgm:t>
    </dgm:pt>
    <dgm:pt modelId="{D0971D7E-44B3-42D6-8A16-6C686E409FB6}" type="sibTrans" cxnId="{155F3BDA-56D0-4403-AB13-729B1CA2ACE8}">
      <dgm:prSet/>
      <dgm:spPr/>
      <dgm:t>
        <a:bodyPr/>
        <a:lstStyle/>
        <a:p>
          <a:endParaRPr lang="en-US" sz="1400"/>
        </a:p>
      </dgm:t>
    </dgm:pt>
    <dgm:pt modelId="{B203BAC4-F3DE-470F-AED3-E8369CA31FAC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>
              <a:latin typeface="Verdana" panose="020B0604030504040204" pitchFamily="34" charset="0"/>
              <a:ea typeface="Verdana" panose="020B0604030504040204" pitchFamily="34" charset="0"/>
            </a:rPr>
            <a:t>Uncover upsell cross-sell opportunities</a:t>
          </a:r>
        </a:p>
      </dgm:t>
    </dgm:pt>
    <dgm:pt modelId="{A9E4FC9F-4EA6-41F2-8629-56D43CD63A08}" type="parTrans" cxnId="{205E4CF8-61D9-4E14-82D7-1761A0449CF9}">
      <dgm:prSet/>
      <dgm:spPr/>
      <dgm:t>
        <a:bodyPr/>
        <a:lstStyle/>
        <a:p>
          <a:endParaRPr lang="en-US" sz="1400"/>
        </a:p>
      </dgm:t>
    </dgm:pt>
    <dgm:pt modelId="{2F40A33A-F2CC-433F-A7E3-D782F5168985}" type="sibTrans" cxnId="{205E4CF8-61D9-4E14-82D7-1761A0449CF9}">
      <dgm:prSet/>
      <dgm:spPr/>
      <dgm:t>
        <a:bodyPr/>
        <a:lstStyle/>
        <a:p>
          <a:endParaRPr lang="en-US" sz="1400"/>
        </a:p>
      </dgm:t>
    </dgm:pt>
    <dgm:pt modelId="{B27A974D-A74F-4BC0-B098-849F33DD0741}">
      <dgm:prSet phldrT="[Text]" custT="1"/>
      <dgm:spPr/>
      <dgm:t>
        <a:bodyPr/>
        <a:lstStyle/>
        <a:p>
          <a:r>
            <a:rPr lang="en-US" sz="1400" b="1">
              <a:latin typeface="Verdana" panose="020B0604030504040204" pitchFamily="34" charset="0"/>
              <a:ea typeface="Verdana" panose="020B0604030504040204" pitchFamily="34" charset="0"/>
            </a:rPr>
            <a:t>Manage Customers’ Forcepoint solution(s)</a:t>
          </a:r>
        </a:p>
      </dgm:t>
    </dgm:pt>
    <dgm:pt modelId="{8567F522-A478-49BE-8CA9-9467E937A8F5}" type="parTrans" cxnId="{C245832D-5297-4218-BC43-FB93BC822ECF}">
      <dgm:prSet/>
      <dgm:spPr/>
      <dgm:t>
        <a:bodyPr/>
        <a:lstStyle/>
        <a:p>
          <a:endParaRPr lang="en-US" sz="1400"/>
        </a:p>
      </dgm:t>
    </dgm:pt>
    <dgm:pt modelId="{6ABE2206-9C28-4249-8BBA-9520AE1C2302}" type="sibTrans" cxnId="{C245832D-5297-4218-BC43-FB93BC822ECF}">
      <dgm:prSet/>
      <dgm:spPr/>
      <dgm:t>
        <a:bodyPr/>
        <a:lstStyle/>
        <a:p>
          <a:endParaRPr lang="en-US" sz="1400"/>
        </a:p>
      </dgm:t>
    </dgm:pt>
    <dgm:pt modelId="{2517E54C-C4E7-4606-A723-DC7556531C8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Maintain higher than industry average Customer Satisfaction</a:t>
          </a:r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434BFD-5AE8-40A5-AF8A-1FAB2DC7FA10}" type="parTrans" cxnId="{976A158F-3C9D-4D87-8155-08A6F72BBE19}">
      <dgm:prSet/>
      <dgm:spPr/>
      <dgm:t>
        <a:bodyPr/>
        <a:lstStyle/>
        <a:p>
          <a:endParaRPr lang="en-US" sz="1400"/>
        </a:p>
      </dgm:t>
    </dgm:pt>
    <dgm:pt modelId="{31EE043E-3659-45C3-9642-0AF5764F13D8}" type="sibTrans" cxnId="{976A158F-3C9D-4D87-8155-08A6F72BBE19}">
      <dgm:prSet/>
      <dgm:spPr/>
      <dgm:t>
        <a:bodyPr/>
        <a:lstStyle/>
        <a:p>
          <a:endParaRPr lang="en-US" sz="1400"/>
        </a:p>
      </dgm:t>
    </dgm:pt>
    <dgm:pt modelId="{395C3218-2D53-4A1C-AF20-5944A1A73EA2}" type="pres">
      <dgm:prSet presAssocID="{9C834FB0-B6B1-45C8-9B65-8B61EA147B6D}" presName="Name0" presStyleCnt="0">
        <dgm:presLayoutVars>
          <dgm:chMax/>
          <dgm:chPref/>
          <dgm:dir/>
        </dgm:presLayoutVars>
      </dgm:prSet>
      <dgm:spPr/>
    </dgm:pt>
    <dgm:pt modelId="{00660CB2-71CD-47FF-9B31-86BB8C73A5A8}" type="pres">
      <dgm:prSet presAssocID="{3548B01B-91FD-4440-9207-318CF8F59FC5}" presName="parenttextcomposite" presStyleCnt="0"/>
      <dgm:spPr/>
    </dgm:pt>
    <dgm:pt modelId="{5A307EA4-9A7E-4594-85A3-EDFB1DDB2F00}" type="pres">
      <dgm:prSet presAssocID="{3548B01B-91FD-4440-9207-318CF8F59FC5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F4F5897C-7A6B-45AB-9582-7ABFDB747259}" type="pres">
      <dgm:prSet presAssocID="{3548B01B-91FD-4440-9207-318CF8F59FC5}" presName="composite" presStyleCnt="0"/>
      <dgm:spPr/>
    </dgm:pt>
    <dgm:pt modelId="{741C2AD5-E3DD-47FF-B7F2-68E0DE536197}" type="pres">
      <dgm:prSet presAssocID="{3548B01B-91FD-4440-9207-318CF8F59FC5}" presName="chevron1" presStyleLbl="alignNode1" presStyleIdx="0" presStyleCnt="21"/>
      <dgm:spPr/>
    </dgm:pt>
    <dgm:pt modelId="{DA02AEB7-323C-407A-8019-54D5CDCB8D46}" type="pres">
      <dgm:prSet presAssocID="{3548B01B-91FD-4440-9207-318CF8F59FC5}" presName="chevron2" presStyleLbl="alignNode1" presStyleIdx="1" presStyleCnt="21"/>
      <dgm:spPr/>
    </dgm:pt>
    <dgm:pt modelId="{1E1D8F81-253F-4B12-8539-85BBE98FA134}" type="pres">
      <dgm:prSet presAssocID="{3548B01B-91FD-4440-9207-318CF8F59FC5}" presName="chevron3" presStyleLbl="alignNode1" presStyleIdx="2" presStyleCnt="21"/>
      <dgm:spPr/>
    </dgm:pt>
    <dgm:pt modelId="{93B8C18D-B3DC-4D49-BA02-FE80E077135D}" type="pres">
      <dgm:prSet presAssocID="{3548B01B-91FD-4440-9207-318CF8F59FC5}" presName="chevron4" presStyleLbl="alignNode1" presStyleIdx="3" presStyleCnt="21"/>
      <dgm:spPr/>
    </dgm:pt>
    <dgm:pt modelId="{FB4DF1EC-93FC-4449-A7BC-A2E735FC7976}" type="pres">
      <dgm:prSet presAssocID="{3548B01B-91FD-4440-9207-318CF8F59FC5}" presName="chevron5" presStyleLbl="alignNode1" presStyleIdx="4" presStyleCnt="21"/>
      <dgm:spPr/>
    </dgm:pt>
    <dgm:pt modelId="{6C9EB212-75EC-4E03-94A7-23CAB2FA5C60}" type="pres">
      <dgm:prSet presAssocID="{3548B01B-91FD-4440-9207-318CF8F59FC5}" presName="chevron6" presStyleLbl="alignNode1" presStyleIdx="5" presStyleCnt="21"/>
      <dgm:spPr/>
    </dgm:pt>
    <dgm:pt modelId="{C2255A19-300B-4827-B055-261C66C033CE}" type="pres">
      <dgm:prSet presAssocID="{3548B01B-91FD-4440-9207-318CF8F59FC5}" presName="chevron7" presStyleLbl="alignNode1" presStyleIdx="6" presStyleCnt="21"/>
      <dgm:spPr/>
    </dgm:pt>
    <dgm:pt modelId="{A07768DF-AC15-4D10-BA8A-7398F59CBD85}" type="pres">
      <dgm:prSet presAssocID="{3548B01B-91FD-4440-9207-318CF8F59FC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AF72D68F-0B0E-4A9C-9A0B-3DAB48E85924}" type="pres">
      <dgm:prSet presAssocID="{9F8846A8-AAC4-4B7B-84B3-DE26594FF4DF}" presName="sibTrans" presStyleCnt="0"/>
      <dgm:spPr/>
    </dgm:pt>
    <dgm:pt modelId="{E0453197-7D7F-4018-A488-D21573AED1E8}" type="pres">
      <dgm:prSet presAssocID="{2817599F-481A-4C5F-974C-AC6E3D340E4F}" presName="parenttextcomposite" presStyleCnt="0"/>
      <dgm:spPr/>
    </dgm:pt>
    <dgm:pt modelId="{B4CD0FA0-4A1E-40D6-B0BA-1EA71C03A6C2}" type="pres">
      <dgm:prSet presAssocID="{2817599F-481A-4C5F-974C-AC6E3D340E4F}" presName="parenttext" presStyleLbl="revTx" presStyleIdx="1" presStyleCnt="3" custLinFactNeighborX="144" custLinFactNeighborY="-9819">
        <dgm:presLayoutVars>
          <dgm:chMax/>
          <dgm:chPref val="2"/>
          <dgm:bulletEnabled val="1"/>
        </dgm:presLayoutVars>
      </dgm:prSet>
      <dgm:spPr/>
    </dgm:pt>
    <dgm:pt modelId="{EB32B8BA-8281-4A2D-BE5F-9F73DDCAF2C4}" type="pres">
      <dgm:prSet presAssocID="{2817599F-481A-4C5F-974C-AC6E3D340E4F}" presName="composite" presStyleCnt="0"/>
      <dgm:spPr/>
    </dgm:pt>
    <dgm:pt modelId="{22781086-5626-4864-899F-E49C7E302865}" type="pres">
      <dgm:prSet presAssocID="{2817599F-481A-4C5F-974C-AC6E3D340E4F}" presName="chevron1" presStyleLbl="alignNode1" presStyleIdx="7" presStyleCnt="21"/>
      <dgm:spPr/>
    </dgm:pt>
    <dgm:pt modelId="{3BE45472-36F1-443B-8607-93311E8D2350}" type="pres">
      <dgm:prSet presAssocID="{2817599F-481A-4C5F-974C-AC6E3D340E4F}" presName="chevron2" presStyleLbl="alignNode1" presStyleIdx="8" presStyleCnt="21"/>
      <dgm:spPr/>
    </dgm:pt>
    <dgm:pt modelId="{894705B5-6203-4F18-9FAF-629962FC7DB8}" type="pres">
      <dgm:prSet presAssocID="{2817599F-481A-4C5F-974C-AC6E3D340E4F}" presName="chevron3" presStyleLbl="alignNode1" presStyleIdx="9" presStyleCnt="21"/>
      <dgm:spPr/>
    </dgm:pt>
    <dgm:pt modelId="{1EA04494-7A4C-4BCA-8ABE-670D6C2C8D3B}" type="pres">
      <dgm:prSet presAssocID="{2817599F-481A-4C5F-974C-AC6E3D340E4F}" presName="chevron4" presStyleLbl="alignNode1" presStyleIdx="10" presStyleCnt="21"/>
      <dgm:spPr/>
    </dgm:pt>
    <dgm:pt modelId="{B8C48F6F-1B55-47AE-9985-3200539F100E}" type="pres">
      <dgm:prSet presAssocID="{2817599F-481A-4C5F-974C-AC6E3D340E4F}" presName="chevron5" presStyleLbl="alignNode1" presStyleIdx="11" presStyleCnt="21"/>
      <dgm:spPr/>
    </dgm:pt>
    <dgm:pt modelId="{AA757F84-9AC3-4296-A31F-F9ECD95A00C6}" type="pres">
      <dgm:prSet presAssocID="{2817599F-481A-4C5F-974C-AC6E3D340E4F}" presName="chevron6" presStyleLbl="alignNode1" presStyleIdx="12" presStyleCnt="21"/>
      <dgm:spPr/>
    </dgm:pt>
    <dgm:pt modelId="{B1902DEE-E792-4DB4-B7B3-6735153FD8C7}" type="pres">
      <dgm:prSet presAssocID="{2817599F-481A-4C5F-974C-AC6E3D340E4F}" presName="chevron7" presStyleLbl="alignNode1" presStyleIdx="13" presStyleCnt="21"/>
      <dgm:spPr/>
    </dgm:pt>
    <dgm:pt modelId="{D9ACFDF1-BC63-4158-9682-CE5C0AC21F00}" type="pres">
      <dgm:prSet presAssocID="{2817599F-481A-4C5F-974C-AC6E3D340E4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6C440E4-8E9E-43FC-BE34-7AD4320A025F}" type="pres">
      <dgm:prSet presAssocID="{D0971D7E-44B3-42D6-8A16-6C686E409FB6}" presName="sibTrans" presStyleCnt="0"/>
      <dgm:spPr/>
    </dgm:pt>
    <dgm:pt modelId="{0A079B47-504B-46B2-8963-9BD7741F523F}" type="pres">
      <dgm:prSet presAssocID="{B27A974D-A74F-4BC0-B098-849F33DD0741}" presName="parenttextcomposite" presStyleCnt="0"/>
      <dgm:spPr/>
    </dgm:pt>
    <dgm:pt modelId="{5CA35833-98BF-49D2-B61A-FEE529DC977C}" type="pres">
      <dgm:prSet presAssocID="{B27A974D-A74F-4BC0-B098-849F33DD0741}" presName="parenttext" presStyleLbl="revTx" presStyleIdx="2" presStyleCnt="3" custScaleX="111220">
        <dgm:presLayoutVars>
          <dgm:chMax/>
          <dgm:chPref val="2"/>
          <dgm:bulletEnabled val="1"/>
        </dgm:presLayoutVars>
      </dgm:prSet>
      <dgm:spPr/>
    </dgm:pt>
    <dgm:pt modelId="{8EED85F0-F008-46B2-ADAC-F67CC38823E1}" type="pres">
      <dgm:prSet presAssocID="{B27A974D-A74F-4BC0-B098-849F33DD0741}" presName="composite" presStyleCnt="0"/>
      <dgm:spPr/>
    </dgm:pt>
    <dgm:pt modelId="{4B55C0F2-119E-41B0-90BC-D5DBF0883763}" type="pres">
      <dgm:prSet presAssocID="{B27A974D-A74F-4BC0-B098-849F33DD0741}" presName="chevron1" presStyleLbl="alignNode1" presStyleIdx="14" presStyleCnt="21"/>
      <dgm:spPr/>
    </dgm:pt>
    <dgm:pt modelId="{58F0BC31-B57F-4C6C-9A33-E83865328E24}" type="pres">
      <dgm:prSet presAssocID="{B27A974D-A74F-4BC0-B098-849F33DD0741}" presName="chevron2" presStyleLbl="alignNode1" presStyleIdx="15" presStyleCnt="21"/>
      <dgm:spPr/>
    </dgm:pt>
    <dgm:pt modelId="{864C3985-A2C7-41FE-812A-C6AA30BA9294}" type="pres">
      <dgm:prSet presAssocID="{B27A974D-A74F-4BC0-B098-849F33DD0741}" presName="chevron3" presStyleLbl="alignNode1" presStyleIdx="16" presStyleCnt="21"/>
      <dgm:spPr/>
    </dgm:pt>
    <dgm:pt modelId="{9531A56B-BA2E-4AC0-8D06-D97726E1A4B8}" type="pres">
      <dgm:prSet presAssocID="{B27A974D-A74F-4BC0-B098-849F33DD0741}" presName="chevron4" presStyleLbl="alignNode1" presStyleIdx="17" presStyleCnt="21"/>
      <dgm:spPr/>
    </dgm:pt>
    <dgm:pt modelId="{35DFBA4E-D1AE-466F-A088-AA4DCC61A0EB}" type="pres">
      <dgm:prSet presAssocID="{B27A974D-A74F-4BC0-B098-849F33DD0741}" presName="chevron5" presStyleLbl="alignNode1" presStyleIdx="18" presStyleCnt="21"/>
      <dgm:spPr/>
    </dgm:pt>
    <dgm:pt modelId="{399EBDC6-B0BC-4642-AD5C-E6D25E685516}" type="pres">
      <dgm:prSet presAssocID="{B27A974D-A74F-4BC0-B098-849F33DD0741}" presName="chevron6" presStyleLbl="alignNode1" presStyleIdx="19" presStyleCnt="21"/>
      <dgm:spPr/>
    </dgm:pt>
    <dgm:pt modelId="{9BE28C8A-860B-4EA2-B9BA-3466D3CB0B69}" type="pres">
      <dgm:prSet presAssocID="{B27A974D-A74F-4BC0-B098-849F33DD0741}" presName="chevron7" presStyleLbl="alignNode1" presStyleIdx="20" presStyleCnt="21"/>
      <dgm:spPr/>
    </dgm:pt>
    <dgm:pt modelId="{A2407CAD-82FF-4880-A663-64A4F43431FA}" type="pres">
      <dgm:prSet presAssocID="{B27A974D-A74F-4BC0-B098-849F33DD074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A360616-5DEC-40A3-8CD8-8DEF88AD4632}" type="presOf" srcId="{2517E54C-C4E7-4606-A723-DC7556531C89}" destId="{A2407CAD-82FF-4880-A663-64A4F43431FA}" srcOrd="0" destOrd="0" presId="urn:microsoft.com/office/officeart/2008/layout/VerticalAccentList"/>
    <dgm:cxn modelId="{FA30082D-CC0D-47D4-9F87-C076AD719691}" type="presOf" srcId="{B27A974D-A74F-4BC0-B098-849F33DD0741}" destId="{5CA35833-98BF-49D2-B61A-FEE529DC977C}" srcOrd="0" destOrd="0" presId="urn:microsoft.com/office/officeart/2008/layout/VerticalAccentList"/>
    <dgm:cxn modelId="{C245832D-5297-4218-BC43-FB93BC822ECF}" srcId="{9C834FB0-B6B1-45C8-9B65-8B61EA147B6D}" destId="{B27A974D-A74F-4BC0-B098-849F33DD0741}" srcOrd="2" destOrd="0" parTransId="{8567F522-A478-49BE-8CA9-9467E937A8F5}" sibTransId="{6ABE2206-9C28-4249-8BBA-9520AE1C2302}"/>
    <dgm:cxn modelId="{152C763F-F44E-4576-AF29-EEF11BD36429}" srcId="{3548B01B-91FD-4440-9207-318CF8F59FC5}" destId="{0033ACF3-F970-4AFA-8FA6-1AB9B5431343}" srcOrd="0" destOrd="0" parTransId="{EF7DEAC2-0537-445B-97FA-CB33281DF88D}" sibTransId="{64A8041B-E365-4F77-ABBC-935176D323E1}"/>
    <dgm:cxn modelId="{79FF4E61-74ED-4425-9E0A-0D92671BBC11}" type="presOf" srcId="{2817599F-481A-4C5F-974C-AC6E3D340E4F}" destId="{B4CD0FA0-4A1E-40D6-B0BA-1EA71C03A6C2}" srcOrd="0" destOrd="0" presId="urn:microsoft.com/office/officeart/2008/layout/VerticalAccentList"/>
    <dgm:cxn modelId="{AF2A366A-4048-418D-97C7-5EB27EDB6B8A}" type="presOf" srcId="{B203BAC4-F3DE-470F-AED3-E8369CA31FAC}" destId="{D9ACFDF1-BC63-4158-9682-CE5C0AC21F00}" srcOrd="0" destOrd="0" presId="urn:microsoft.com/office/officeart/2008/layout/VerticalAccentList"/>
    <dgm:cxn modelId="{976A158F-3C9D-4D87-8155-08A6F72BBE19}" srcId="{B27A974D-A74F-4BC0-B098-849F33DD0741}" destId="{2517E54C-C4E7-4606-A723-DC7556531C89}" srcOrd="0" destOrd="0" parTransId="{B6434BFD-5AE8-40A5-AF8A-1FAB2DC7FA10}" sibTransId="{31EE043E-3659-45C3-9642-0AF5764F13D8}"/>
    <dgm:cxn modelId="{69690092-58CF-44E2-BFBF-8A12D42EF42F}" type="presOf" srcId="{3548B01B-91FD-4440-9207-318CF8F59FC5}" destId="{5A307EA4-9A7E-4594-85A3-EDFB1DDB2F00}" srcOrd="0" destOrd="0" presId="urn:microsoft.com/office/officeart/2008/layout/VerticalAccentList"/>
    <dgm:cxn modelId="{3887CC92-1F8B-45D0-80AE-5ED458A28155}" type="presOf" srcId="{9C834FB0-B6B1-45C8-9B65-8B61EA147B6D}" destId="{395C3218-2D53-4A1C-AF20-5944A1A73EA2}" srcOrd="0" destOrd="0" presId="urn:microsoft.com/office/officeart/2008/layout/VerticalAccentList"/>
    <dgm:cxn modelId="{6B8D27AF-A8B5-4BF9-B404-05FE4BFBEDAA}" srcId="{9C834FB0-B6B1-45C8-9B65-8B61EA147B6D}" destId="{3548B01B-91FD-4440-9207-318CF8F59FC5}" srcOrd="0" destOrd="0" parTransId="{10DC8661-D23F-4141-9373-875E6FACECA9}" sibTransId="{9F8846A8-AAC4-4B7B-84B3-DE26594FF4DF}"/>
    <dgm:cxn modelId="{212805C1-777D-497F-BE42-3596E62D31B8}" type="presOf" srcId="{0033ACF3-F970-4AFA-8FA6-1AB9B5431343}" destId="{A07768DF-AC15-4D10-BA8A-7398F59CBD85}" srcOrd="0" destOrd="0" presId="urn:microsoft.com/office/officeart/2008/layout/VerticalAccentList"/>
    <dgm:cxn modelId="{155F3BDA-56D0-4403-AB13-729B1CA2ACE8}" srcId="{9C834FB0-B6B1-45C8-9B65-8B61EA147B6D}" destId="{2817599F-481A-4C5F-974C-AC6E3D340E4F}" srcOrd="1" destOrd="0" parTransId="{4A94C460-9A66-4EF3-B78D-DE401E075AD1}" sibTransId="{D0971D7E-44B3-42D6-8A16-6C686E409FB6}"/>
    <dgm:cxn modelId="{205E4CF8-61D9-4E14-82D7-1761A0449CF9}" srcId="{2817599F-481A-4C5F-974C-AC6E3D340E4F}" destId="{B203BAC4-F3DE-470F-AED3-E8369CA31FAC}" srcOrd="0" destOrd="0" parTransId="{A9E4FC9F-4EA6-41F2-8629-56D43CD63A08}" sibTransId="{2F40A33A-F2CC-433F-A7E3-D782F5168985}"/>
    <dgm:cxn modelId="{3EBF2180-530C-4F67-9A6F-F186663C8987}" type="presParOf" srcId="{395C3218-2D53-4A1C-AF20-5944A1A73EA2}" destId="{00660CB2-71CD-47FF-9B31-86BB8C73A5A8}" srcOrd="0" destOrd="0" presId="urn:microsoft.com/office/officeart/2008/layout/VerticalAccentList"/>
    <dgm:cxn modelId="{D48ACFDA-7CE9-4FDD-ACD1-E491939FC6A6}" type="presParOf" srcId="{00660CB2-71CD-47FF-9B31-86BB8C73A5A8}" destId="{5A307EA4-9A7E-4594-85A3-EDFB1DDB2F00}" srcOrd="0" destOrd="0" presId="urn:microsoft.com/office/officeart/2008/layout/VerticalAccentList"/>
    <dgm:cxn modelId="{BF2FDD86-8F23-4A91-9912-3E6D577F1E3A}" type="presParOf" srcId="{395C3218-2D53-4A1C-AF20-5944A1A73EA2}" destId="{F4F5897C-7A6B-45AB-9582-7ABFDB747259}" srcOrd="1" destOrd="0" presId="urn:microsoft.com/office/officeart/2008/layout/VerticalAccentList"/>
    <dgm:cxn modelId="{9250F18D-66E0-42AD-BAFE-52C6005333C2}" type="presParOf" srcId="{F4F5897C-7A6B-45AB-9582-7ABFDB747259}" destId="{741C2AD5-E3DD-47FF-B7F2-68E0DE536197}" srcOrd="0" destOrd="0" presId="urn:microsoft.com/office/officeart/2008/layout/VerticalAccentList"/>
    <dgm:cxn modelId="{0240B602-FBCA-4BF5-B929-BF7AEDABA82A}" type="presParOf" srcId="{F4F5897C-7A6B-45AB-9582-7ABFDB747259}" destId="{DA02AEB7-323C-407A-8019-54D5CDCB8D46}" srcOrd="1" destOrd="0" presId="urn:microsoft.com/office/officeart/2008/layout/VerticalAccentList"/>
    <dgm:cxn modelId="{A2AD708A-A82B-472B-8F31-F44409403BEC}" type="presParOf" srcId="{F4F5897C-7A6B-45AB-9582-7ABFDB747259}" destId="{1E1D8F81-253F-4B12-8539-85BBE98FA134}" srcOrd="2" destOrd="0" presId="urn:microsoft.com/office/officeart/2008/layout/VerticalAccentList"/>
    <dgm:cxn modelId="{8EFC21EC-805E-4390-9636-3C3A8FAA226C}" type="presParOf" srcId="{F4F5897C-7A6B-45AB-9582-7ABFDB747259}" destId="{93B8C18D-B3DC-4D49-BA02-FE80E077135D}" srcOrd="3" destOrd="0" presId="urn:microsoft.com/office/officeart/2008/layout/VerticalAccentList"/>
    <dgm:cxn modelId="{C6DE7456-2937-4ADE-80DB-EB5E3A37E09E}" type="presParOf" srcId="{F4F5897C-7A6B-45AB-9582-7ABFDB747259}" destId="{FB4DF1EC-93FC-4449-A7BC-A2E735FC7976}" srcOrd="4" destOrd="0" presId="urn:microsoft.com/office/officeart/2008/layout/VerticalAccentList"/>
    <dgm:cxn modelId="{E9A4879D-20A6-4320-926B-8C68A7D68859}" type="presParOf" srcId="{F4F5897C-7A6B-45AB-9582-7ABFDB747259}" destId="{6C9EB212-75EC-4E03-94A7-23CAB2FA5C60}" srcOrd="5" destOrd="0" presId="urn:microsoft.com/office/officeart/2008/layout/VerticalAccentList"/>
    <dgm:cxn modelId="{E65F4BAC-D883-472E-B489-6A609F60ECEE}" type="presParOf" srcId="{F4F5897C-7A6B-45AB-9582-7ABFDB747259}" destId="{C2255A19-300B-4827-B055-261C66C033CE}" srcOrd="6" destOrd="0" presId="urn:microsoft.com/office/officeart/2008/layout/VerticalAccentList"/>
    <dgm:cxn modelId="{9A49B061-CF45-4F67-B997-7E03BA982BE4}" type="presParOf" srcId="{F4F5897C-7A6B-45AB-9582-7ABFDB747259}" destId="{A07768DF-AC15-4D10-BA8A-7398F59CBD85}" srcOrd="7" destOrd="0" presId="urn:microsoft.com/office/officeart/2008/layout/VerticalAccentList"/>
    <dgm:cxn modelId="{D9AD5229-9287-41DF-9885-C7542A58B8B3}" type="presParOf" srcId="{395C3218-2D53-4A1C-AF20-5944A1A73EA2}" destId="{AF72D68F-0B0E-4A9C-9A0B-3DAB48E85924}" srcOrd="2" destOrd="0" presId="urn:microsoft.com/office/officeart/2008/layout/VerticalAccentList"/>
    <dgm:cxn modelId="{DC3693D5-7485-4864-8910-8FEC8C6DDBA7}" type="presParOf" srcId="{395C3218-2D53-4A1C-AF20-5944A1A73EA2}" destId="{E0453197-7D7F-4018-A488-D21573AED1E8}" srcOrd="3" destOrd="0" presId="urn:microsoft.com/office/officeart/2008/layout/VerticalAccentList"/>
    <dgm:cxn modelId="{E32A0732-CF46-47AF-BE1F-A0BEEDCC2907}" type="presParOf" srcId="{E0453197-7D7F-4018-A488-D21573AED1E8}" destId="{B4CD0FA0-4A1E-40D6-B0BA-1EA71C03A6C2}" srcOrd="0" destOrd="0" presId="urn:microsoft.com/office/officeart/2008/layout/VerticalAccentList"/>
    <dgm:cxn modelId="{1BA3FDBF-E949-4987-8F49-B8B306A0C0EA}" type="presParOf" srcId="{395C3218-2D53-4A1C-AF20-5944A1A73EA2}" destId="{EB32B8BA-8281-4A2D-BE5F-9F73DDCAF2C4}" srcOrd="4" destOrd="0" presId="urn:microsoft.com/office/officeart/2008/layout/VerticalAccentList"/>
    <dgm:cxn modelId="{1D2B3BB1-31C5-4108-9143-ED6106BCC244}" type="presParOf" srcId="{EB32B8BA-8281-4A2D-BE5F-9F73DDCAF2C4}" destId="{22781086-5626-4864-899F-E49C7E302865}" srcOrd="0" destOrd="0" presId="urn:microsoft.com/office/officeart/2008/layout/VerticalAccentList"/>
    <dgm:cxn modelId="{F22559FA-4A45-4A15-9F05-96488BC4C595}" type="presParOf" srcId="{EB32B8BA-8281-4A2D-BE5F-9F73DDCAF2C4}" destId="{3BE45472-36F1-443B-8607-93311E8D2350}" srcOrd="1" destOrd="0" presId="urn:microsoft.com/office/officeart/2008/layout/VerticalAccentList"/>
    <dgm:cxn modelId="{8092A7FE-131C-4D4E-BC51-9BC7C4D539F4}" type="presParOf" srcId="{EB32B8BA-8281-4A2D-BE5F-9F73DDCAF2C4}" destId="{894705B5-6203-4F18-9FAF-629962FC7DB8}" srcOrd="2" destOrd="0" presId="urn:microsoft.com/office/officeart/2008/layout/VerticalAccentList"/>
    <dgm:cxn modelId="{D45241CA-4E83-4038-A086-4F3DED34A41A}" type="presParOf" srcId="{EB32B8BA-8281-4A2D-BE5F-9F73DDCAF2C4}" destId="{1EA04494-7A4C-4BCA-8ABE-670D6C2C8D3B}" srcOrd="3" destOrd="0" presId="urn:microsoft.com/office/officeart/2008/layout/VerticalAccentList"/>
    <dgm:cxn modelId="{E481BB37-7FBE-4732-8FAF-B0AA4E98ACD9}" type="presParOf" srcId="{EB32B8BA-8281-4A2D-BE5F-9F73DDCAF2C4}" destId="{B8C48F6F-1B55-47AE-9985-3200539F100E}" srcOrd="4" destOrd="0" presId="urn:microsoft.com/office/officeart/2008/layout/VerticalAccentList"/>
    <dgm:cxn modelId="{E9729B78-9C00-4C9E-AC99-E306FD3846BC}" type="presParOf" srcId="{EB32B8BA-8281-4A2D-BE5F-9F73DDCAF2C4}" destId="{AA757F84-9AC3-4296-A31F-F9ECD95A00C6}" srcOrd="5" destOrd="0" presId="urn:microsoft.com/office/officeart/2008/layout/VerticalAccentList"/>
    <dgm:cxn modelId="{5F845C15-29A0-4F97-8ACD-A2571EC71476}" type="presParOf" srcId="{EB32B8BA-8281-4A2D-BE5F-9F73DDCAF2C4}" destId="{B1902DEE-E792-4DB4-B7B3-6735153FD8C7}" srcOrd="6" destOrd="0" presId="urn:microsoft.com/office/officeart/2008/layout/VerticalAccentList"/>
    <dgm:cxn modelId="{34B09A97-2BDF-4BE1-9F8D-6E7F6E530D02}" type="presParOf" srcId="{EB32B8BA-8281-4A2D-BE5F-9F73DDCAF2C4}" destId="{D9ACFDF1-BC63-4158-9682-CE5C0AC21F00}" srcOrd="7" destOrd="0" presId="urn:microsoft.com/office/officeart/2008/layout/VerticalAccentList"/>
    <dgm:cxn modelId="{802921C7-BB8F-4CC0-BF98-2BE7662E9E56}" type="presParOf" srcId="{395C3218-2D53-4A1C-AF20-5944A1A73EA2}" destId="{F6C440E4-8E9E-43FC-BE34-7AD4320A025F}" srcOrd="5" destOrd="0" presId="urn:microsoft.com/office/officeart/2008/layout/VerticalAccentList"/>
    <dgm:cxn modelId="{DFBA9565-1651-4CBE-B96A-940F89581A65}" type="presParOf" srcId="{395C3218-2D53-4A1C-AF20-5944A1A73EA2}" destId="{0A079B47-504B-46B2-8963-9BD7741F523F}" srcOrd="6" destOrd="0" presId="urn:microsoft.com/office/officeart/2008/layout/VerticalAccentList"/>
    <dgm:cxn modelId="{7664BB4D-4053-4AEC-8C11-D5639A4F958D}" type="presParOf" srcId="{0A079B47-504B-46B2-8963-9BD7741F523F}" destId="{5CA35833-98BF-49D2-B61A-FEE529DC977C}" srcOrd="0" destOrd="0" presId="urn:microsoft.com/office/officeart/2008/layout/VerticalAccentList"/>
    <dgm:cxn modelId="{EF43080C-2C26-4535-8091-A7C0A3EB2754}" type="presParOf" srcId="{395C3218-2D53-4A1C-AF20-5944A1A73EA2}" destId="{8EED85F0-F008-46B2-ADAC-F67CC38823E1}" srcOrd="7" destOrd="0" presId="urn:microsoft.com/office/officeart/2008/layout/VerticalAccentList"/>
    <dgm:cxn modelId="{6EA569A3-0ABA-4708-9825-B234E00E8561}" type="presParOf" srcId="{8EED85F0-F008-46B2-ADAC-F67CC38823E1}" destId="{4B55C0F2-119E-41B0-90BC-D5DBF0883763}" srcOrd="0" destOrd="0" presId="urn:microsoft.com/office/officeart/2008/layout/VerticalAccentList"/>
    <dgm:cxn modelId="{6EBEF66F-8FE1-4E6F-A5B3-65815B617837}" type="presParOf" srcId="{8EED85F0-F008-46B2-ADAC-F67CC38823E1}" destId="{58F0BC31-B57F-4C6C-9A33-E83865328E24}" srcOrd="1" destOrd="0" presId="urn:microsoft.com/office/officeart/2008/layout/VerticalAccentList"/>
    <dgm:cxn modelId="{CEB0F176-7010-4A18-940F-95317F7A3455}" type="presParOf" srcId="{8EED85F0-F008-46B2-ADAC-F67CC38823E1}" destId="{864C3985-A2C7-41FE-812A-C6AA30BA9294}" srcOrd="2" destOrd="0" presId="urn:microsoft.com/office/officeart/2008/layout/VerticalAccentList"/>
    <dgm:cxn modelId="{28444541-7F4E-4C92-BAB6-24EABE709B19}" type="presParOf" srcId="{8EED85F0-F008-46B2-ADAC-F67CC38823E1}" destId="{9531A56B-BA2E-4AC0-8D06-D97726E1A4B8}" srcOrd="3" destOrd="0" presId="urn:microsoft.com/office/officeart/2008/layout/VerticalAccentList"/>
    <dgm:cxn modelId="{9E8D6779-02CA-4DD5-B856-97B4CD235A4F}" type="presParOf" srcId="{8EED85F0-F008-46B2-ADAC-F67CC38823E1}" destId="{35DFBA4E-D1AE-466F-A088-AA4DCC61A0EB}" srcOrd="4" destOrd="0" presId="urn:microsoft.com/office/officeart/2008/layout/VerticalAccentList"/>
    <dgm:cxn modelId="{8713C4C4-582C-4718-BEBE-1203AADC156B}" type="presParOf" srcId="{8EED85F0-F008-46B2-ADAC-F67CC38823E1}" destId="{399EBDC6-B0BC-4642-AD5C-E6D25E685516}" srcOrd="5" destOrd="0" presId="urn:microsoft.com/office/officeart/2008/layout/VerticalAccentList"/>
    <dgm:cxn modelId="{24BA8D4F-6C41-474C-A837-E23F786D4BA6}" type="presParOf" srcId="{8EED85F0-F008-46B2-ADAC-F67CC38823E1}" destId="{9BE28C8A-860B-4EA2-B9BA-3466D3CB0B69}" srcOrd="6" destOrd="0" presId="urn:microsoft.com/office/officeart/2008/layout/VerticalAccentList"/>
    <dgm:cxn modelId="{AAB0090F-1873-43C0-84E0-0E5B4D080D6F}" type="presParOf" srcId="{8EED85F0-F008-46B2-ADAC-F67CC38823E1}" destId="{A2407CAD-82FF-4880-A663-64A4F43431F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1243B-C4A4-C048-ADFD-2866C47C0F8A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0D04A-2093-C248-8EF3-10106C69A993}">
      <dgm:prSet phldrT="[Text]" custT="1"/>
      <dgm:spPr>
        <a:ln w="25400"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QUICKSTART IMPLEMENTATION PACKAGES</a:t>
          </a:r>
        </a:p>
      </dgm:t>
    </dgm:pt>
    <dgm:pt modelId="{69497F94-2E4E-2245-B9B2-B94A4BF7458C}" type="parTrans" cxnId="{154C0E8C-B1E0-A944-8D6E-077124D0EF6D}">
      <dgm:prSet/>
      <dgm:spPr/>
      <dgm:t>
        <a:bodyPr/>
        <a:lstStyle/>
        <a:p>
          <a:endParaRPr lang="en-US"/>
        </a:p>
      </dgm:t>
    </dgm:pt>
    <dgm:pt modelId="{F87292D7-D33B-274C-BEE1-DF37B575FDCC}" type="sibTrans" cxnId="{154C0E8C-B1E0-A944-8D6E-077124D0EF6D}">
      <dgm:prSet/>
      <dgm:spPr/>
      <dgm:t>
        <a:bodyPr/>
        <a:lstStyle/>
        <a:p>
          <a:endParaRPr lang="en-US"/>
        </a:p>
      </dgm:t>
    </dgm:pt>
    <dgm:pt modelId="{51C54132-309E-4246-896C-5188EC26EF36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Follows product offering nomenclature</a:t>
          </a:r>
        </a:p>
      </dgm:t>
    </dgm:pt>
    <dgm:pt modelId="{B2C52947-C42D-1D41-943E-11787B04E608}" type="parTrans" cxnId="{7B73731C-AFDD-E54F-82F8-B083C4509DD1}">
      <dgm:prSet/>
      <dgm:spPr/>
      <dgm:t>
        <a:bodyPr/>
        <a:lstStyle/>
        <a:p>
          <a:endParaRPr lang="en-US"/>
        </a:p>
      </dgm:t>
    </dgm:pt>
    <dgm:pt modelId="{9C5EB9A8-13E3-8E46-ABB0-92B39CB6829E}" type="sibTrans" cxnId="{7B73731C-AFDD-E54F-82F8-B083C4509DD1}">
      <dgm:prSet/>
      <dgm:spPr/>
      <dgm:t>
        <a:bodyPr/>
        <a:lstStyle/>
        <a:p>
          <a:endParaRPr lang="en-US"/>
        </a:p>
      </dgm:t>
    </dgm:pt>
    <dgm:pt modelId="{BCDEDB20-150A-7143-B4E3-C3795BE19745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Three levels of complexity </a:t>
          </a:r>
        </a:p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Low, Medium and </a:t>
          </a:r>
        </a:p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High</a:t>
          </a:r>
        </a:p>
      </dgm:t>
    </dgm:pt>
    <dgm:pt modelId="{95011F34-B7CE-DD44-A522-8D563A423296}" type="parTrans" cxnId="{11467569-BAC0-AA45-BEF7-432503EC5137}">
      <dgm:prSet/>
      <dgm:spPr/>
      <dgm:t>
        <a:bodyPr/>
        <a:lstStyle/>
        <a:p>
          <a:endParaRPr lang="en-US"/>
        </a:p>
      </dgm:t>
    </dgm:pt>
    <dgm:pt modelId="{153DDB1F-2024-D843-845F-317551EE8652}" type="sibTrans" cxnId="{11467569-BAC0-AA45-BEF7-432503EC5137}">
      <dgm:prSet/>
      <dgm:spPr/>
      <dgm:t>
        <a:bodyPr/>
        <a:lstStyle/>
        <a:p>
          <a:endParaRPr lang="en-US"/>
        </a:p>
      </dgm:t>
    </dgm:pt>
    <dgm:pt modelId="{46ECEF8C-8A33-954C-8495-6DB31B901C1B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BLOCK </a:t>
          </a:r>
          <a:r>
            <a:rPr lang="en-US" sz="160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HOURS</a:t>
          </a:r>
          <a:endParaRPr lang="en-US" sz="16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7DBE199-BDC5-5040-9FA7-AF355465E5A8}" type="parTrans" cxnId="{4F31EA58-3A11-6846-9F6F-21039986E509}">
      <dgm:prSet/>
      <dgm:spPr/>
      <dgm:t>
        <a:bodyPr/>
        <a:lstStyle/>
        <a:p>
          <a:endParaRPr lang="en-US"/>
        </a:p>
      </dgm:t>
    </dgm:pt>
    <dgm:pt modelId="{7CBEDDB7-AC21-CF4D-ADD5-EEB6E7126734}" type="sibTrans" cxnId="{4F31EA58-3A11-6846-9F6F-21039986E509}">
      <dgm:prSet/>
      <dgm:spPr/>
      <dgm:t>
        <a:bodyPr/>
        <a:lstStyle/>
        <a:p>
          <a:endParaRPr lang="en-US"/>
        </a:p>
      </dgm:t>
    </dgm:pt>
    <dgm:pt modelId="{9F28C375-DCA4-CB44-A8C4-1C2E9510C8B5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Paid Upfront</a:t>
          </a:r>
        </a:p>
      </dgm:t>
    </dgm:pt>
    <dgm:pt modelId="{0E00F5A2-CA79-9B4A-8B6A-88B77D169AF6}" type="parTrans" cxnId="{840D8C93-4DF8-7845-B218-CFE926828FC2}">
      <dgm:prSet/>
      <dgm:spPr/>
      <dgm:t>
        <a:bodyPr/>
        <a:lstStyle/>
        <a:p>
          <a:endParaRPr lang="en-US"/>
        </a:p>
      </dgm:t>
    </dgm:pt>
    <dgm:pt modelId="{D3F3C57C-7557-EF44-BBE0-664B3D331FD6}" type="sibTrans" cxnId="{840D8C93-4DF8-7845-B218-CFE926828FC2}">
      <dgm:prSet/>
      <dgm:spPr/>
      <dgm:t>
        <a:bodyPr/>
        <a:lstStyle/>
        <a:p>
          <a:endParaRPr lang="en-US"/>
        </a:p>
      </dgm:t>
    </dgm:pt>
    <dgm:pt modelId="{147EAAAF-BA0A-024B-A114-822173762575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Minimum purchase = </a:t>
          </a:r>
        </a:p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16 HOURS</a:t>
          </a:r>
        </a:p>
      </dgm:t>
    </dgm:pt>
    <dgm:pt modelId="{F088B8DD-46D0-EF43-8A83-04B35C811231}" type="parTrans" cxnId="{1E2564F6-4459-8B47-9623-F1E647F6265D}">
      <dgm:prSet/>
      <dgm:spPr/>
      <dgm:t>
        <a:bodyPr/>
        <a:lstStyle/>
        <a:p>
          <a:endParaRPr lang="en-US"/>
        </a:p>
      </dgm:t>
    </dgm:pt>
    <dgm:pt modelId="{954F9B82-8B47-814A-96D5-E120B51FC849}" type="sibTrans" cxnId="{1E2564F6-4459-8B47-9623-F1E647F6265D}">
      <dgm:prSet/>
      <dgm:spPr/>
      <dgm:t>
        <a:bodyPr/>
        <a:lstStyle/>
        <a:p>
          <a:endParaRPr lang="en-US"/>
        </a:p>
      </dgm:t>
    </dgm:pt>
    <dgm:pt modelId="{093044CA-8904-45C6-9DD4-96D769FAFA1D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Fixed Price</a:t>
          </a:r>
        </a:p>
      </dgm:t>
    </dgm:pt>
    <dgm:pt modelId="{D0FA0627-E207-41BB-99A8-89D6E3A3F371}" type="parTrans" cxnId="{57DA1961-C7B0-428C-AEC3-E764F4C784C3}">
      <dgm:prSet/>
      <dgm:spPr/>
      <dgm:t>
        <a:bodyPr/>
        <a:lstStyle/>
        <a:p>
          <a:endParaRPr lang="en-US"/>
        </a:p>
      </dgm:t>
    </dgm:pt>
    <dgm:pt modelId="{EA929C8F-5CCD-4873-9C12-0677F40D97FF}" type="sibTrans" cxnId="{57DA1961-C7B0-428C-AEC3-E764F4C784C3}">
      <dgm:prSet/>
      <dgm:spPr/>
      <dgm:t>
        <a:bodyPr/>
        <a:lstStyle/>
        <a:p>
          <a:endParaRPr lang="en-US"/>
        </a:p>
      </dgm:t>
    </dgm:pt>
    <dgm:pt modelId="{9C5142F7-C858-471E-8ADC-EB3BACF1C490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Fixed Scope</a:t>
          </a:r>
        </a:p>
      </dgm:t>
    </dgm:pt>
    <dgm:pt modelId="{CDFEEDE8-EDD5-4C91-B076-A3201DA1E949}" type="parTrans" cxnId="{C16924F4-C319-4BE2-927F-55F787C5B8F7}">
      <dgm:prSet/>
      <dgm:spPr/>
      <dgm:t>
        <a:bodyPr/>
        <a:lstStyle/>
        <a:p>
          <a:endParaRPr lang="en-US"/>
        </a:p>
      </dgm:t>
    </dgm:pt>
    <dgm:pt modelId="{C0E6FFCC-9700-45BA-9920-39709153CD63}" type="sibTrans" cxnId="{C16924F4-C319-4BE2-927F-55F787C5B8F7}">
      <dgm:prSet/>
      <dgm:spPr/>
      <dgm:t>
        <a:bodyPr/>
        <a:lstStyle/>
        <a:p>
          <a:endParaRPr lang="en-US"/>
        </a:p>
      </dgm:t>
    </dgm:pt>
    <dgm:pt modelId="{D2E4C914-10A9-4209-B436-4A3AA0328483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Cost-effective</a:t>
          </a:r>
        </a:p>
      </dgm:t>
    </dgm:pt>
    <dgm:pt modelId="{75ABE628-DE97-401C-AEE6-3BF428F574B0}" type="parTrans" cxnId="{7677196F-AE3F-4023-9A82-7CECA7658407}">
      <dgm:prSet/>
      <dgm:spPr/>
      <dgm:t>
        <a:bodyPr/>
        <a:lstStyle/>
        <a:p>
          <a:endParaRPr lang="en-US"/>
        </a:p>
      </dgm:t>
    </dgm:pt>
    <dgm:pt modelId="{83780A0C-B038-4D6B-94DD-F167E003DEA9}" type="sibTrans" cxnId="{7677196F-AE3F-4023-9A82-7CECA7658407}">
      <dgm:prSet/>
      <dgm:spPr/>
      <dgm:t>
        <a:bodyPr/>
        <a:lstStyle/>
        <a:p>
          <a:endParaRPr lang="en-US"/>
        </a:p>
      </dgm:t>
    </dgm:pt>
    <dgm:pt modelId="{47288ED9-6751-4AFD-8B32-79B56472E734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Customer defines scope</a:t>
          </a:r>
        </a:p>
      </dgm:t>
    </dgm:pt>
    <dgm:pt modelId="{55165353-4870-4D05-9BE2-380D67ACEF3F}" type="parTrans" cxnId="{0872DDF5-8099-4DD9-8CE5-C1D8EBE68128}">
      <dgm:prSet/>
      <dgm:spPr/>
      <dgm:t>
        <a:bodyPr/>
        <a:lstStyle/>
        <a:p>
          <a:endParaRPr lang="en-US"/>
        </a:p>
      </dgm:t>
    </dgm:pt>
    <dgm:pt modelId="{928BB535-E43B-4BEA-BEAC-A8DB534E867E}" type="sibTrans" cxnId="{0872DDF5-8099-4DD9-8CE5-C1D8EBE68128}">
      <dgm:prSet/>
      <dgm:spPr/>
      <dgm:t>
        <a:bodyPr/>
        <a:lstStyle/>
        <a:p>
          <a:endParaRPr lang="en-US"/>
        </a:p>
      </dgm:t>
    </dgm:pt>
    <dgm:pt modelId="{FB01D992-C812-48DF-B221-B5C5F2146B12}">
      <dgm:prSet custT="1"/>
      <dgm:spPr/>
      <dgm:t>
        <a:bodyPr/>
        <a:lstStyle/>
        <a:p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Hours valid for 6 months</a:t>
          </a:r>
        </a:p>
      </dgm:t>
    </dgm:pt>
    <dgm:pt modelId="{15DC6E57-1F02-4A29-889A-17CCA4A51606}" type="parTrans" cxnId="{3D48A53E-C712-47C9-855C-9FE73547AF48}">
      <dgm:prSet/>
      <dgm:spPr/>
      <dgm:t>
        <a:bodyPr/>
        <a:lstStyle/>
        <a:p>
          <a:endParaRPr lang="en-US"/>
        </a:p>
      </dgm:t>
    </dgm:pt>
    <dgm:pt modelId="{31FAE15D-BD5A-4D1C-9FC0-861E882FAAD3}" type="sibTrans" cxnId="{3D48A53E-C712-47C9-855C-9FE73547AF48}">
      <dgm:prSet/>
      <dgm:spPr/>
      <dgm:t>
        <a:bodyPr/>
        <a:lstStyle/>
        <a:p>
          <a:endParaRPr lang="en-US"/>
        </a:p>
      </dgm:t>
    </dgm:pt>
    <dgm:pt modelId="{45387DF9-0BBE-4CFA-B159-98E3A8CB7E0C}">
      <dgm:prSet phldrT="[Text]" custT="1"/>
      <dgm:spPr/>
      <dgm:t>
        <a:bodyPr/>
        <a:lstStyle/>
        <a:p>
          <a:pPr>
            <a:buNone/>
          </a:pPr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Offered in two (2) levels</a:t>
          </a:r>
        </a:p>
        <a:p>
          <a:pPr>
            <a:buFont typeface="Arial" panose="020B0604020202020204" pitchFamily="34" charset="0"/>
            <a:buChar char="•"/>
          </a:pPr>
          <a:r>
            <a:rPr lang="en-US" sz="1200" b="1">
              <a:latin typeface="Arial" panose="020B0604020202020204" pitchFamily="34" charset="0"/>
              <a:cs typeface="Arial" panose="020B0604020202020204" pitchFamily="34" charset="0"/>
            </a:rPr>
            <a:t>- Basic (Mon-Fri, 8AM-5PM CT) or </a:t>
          </a:r>
        </a:p>
        <a:p>
          <a:pPr>
            <a:buFont typeface="Arial" panose="020B0604020202020204" pitchFamily="34" charset="0"/>
            <a:buChar char="•"/>
          </a:pPr>
          <a:r>
            <a:rPr lang="en-US" sz="1200" b="1">
              <a:latin typeface="Arial" panose="020B0604020202020204" pitchFamily="34" charset="0"/>
              <a:cs typeface="Arial" panose="020B0604020202020204" pitchFamily="34" charset="0"/>
            </a:rPr>
            <a:t>- Premium allows for after hours</a:t>
          </a:r>
        </a:p>
      </dgm:t>
    </dgm:pt>
    <dgm:pt modelId="{A69371D6-44EB-4BC2-BAB6-7ADD0FCA8D3F}" type="parTrans" cxnId="{1CD0B891-D33D-44B0-A264-456388769E54}">
      <dgm:prSet/>
      <dgm:spPr/>
      <dgm:t>
        <a:bodyPr/>
        <a:lstStyle/>
        <a:p>
          <a:endParaRPr lang="en-US"/>
        </a:p>
      </dgm:t>
    </dgm:pt>
    <dgm:pt modelId="{EE9711C6-2548-430A-A478-CCF18F704932}" type="sibTrans" cxnId="{1CD0B891-D33D-44B0-A264-456388769E54}">
      <dgm:prSet/>
      <dgm:spPr/>
      <dgm:t>
        <a:bodyPr/>
        <a:lstStyle/>
        <a:p>
          <a:endParaRPr lang="en-US"/>
        </a:p>
      </dgm:t>
    </dgm:pt>
    <dgm:pt modelId="{FC5563BB-FA72-4517-BA7D-07C7D347FCAB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MANAGED SECURITY SERVICES PROGRAM</a:t>
          </a:r>
        </a:p>
      </dgm:t>
    </dgm:pt>
    <dgm:pt modelId="{8750FDF2-5BF1-403B-91D4-90F648D798E8}" type="parTrans" cxnId="{2B3AD5E9-41D8-44E5-BDC8-9965ABA6811E}">
      <dgm:prSet/>
      <dgm:spPr/>
      <dgm:t>
        <a:bodyPr/>
        <a:lstStyle/>
        <a:p>
          <a:endParaRPr lang="en-US"/>
        </a:p>
      </dgm:t>
    </dgm:pt>
    <dgm:pt modelId="{91922901-E020-4819-956E-DC20A3F96E07}" type="sibTrans" cxnId="{2B3AD5E9-41D8-44E5-BDC8-9965ABA6811E}">
      <dgm:prSet/>
      <dgm:spPr/>
      <dgm:t>
        <a:bodyPr/>
        <a:lstStyle/>
        <a:p>
          <a:endParaRPr lang="en-US"/>
        </a:p>
      </dgm:t>
    </dgm:pt>
    <dgm:pt modelId="{130CF0DD-6464-441E-9434-10C8D5D4CB6A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Flexible </a:t>
          </a: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</a:t>
          </a:r>
        </a:p>
      </dgm:t>
    </dgm:pt>
    <dgm:pt modelId="{7C8FB5CA-7A88-43D9-BFEF-655753274AAA}" type="parTrans" cxnId="{6D554CCE-64D3-42B3-8AAD-9E7965C4A568}">
      <dgm:prSet/>
      <dgm:spPr/>
      <dgm:t>
        <a:bodyPr/>
        <a:lstStyle/>
        <a:p>
          <a:endParaRPr lang="en-US"/>
        </a:p>
      </dgm:t>
    </dgm:pt>
    <dgm:pt modelId="{FFB34046-F7BE-4D88-B7F8-F2DE3397E183}" type="sibTrans" cxnId="{6D554CCE-64D3-42B3-8AAD-9E7965C4A568}">
      <dgm:prSet/>
      <dgm:spPr/>
      <dgm:t>
        <a:bodyPr/>
        <a:lstStyle/>
        <a:p>
          <a:endParaRPr lang="en-US"/>
        </a:p>
      </dgm:t>
    </dgm:pt>
    <dgm:pt modelId="{07FFA54E-9FFA-4839-86D4-02E53C4344C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8x5 Availability</a:t>
          </a:r>
          <a:endParaRPr lang="en-U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130AAC5-4630-430A-9052-177A610DF341}" type="parTrans" cxnId="{FBA37D6F-C780-46D2-8F9B-D8F74EF1E5E6}">
      <dgm:prSet/>
      <dgm:spPr/>
      <dgm:t>
        <a:bodyPr/>
        <a:lstStyle/>
        <a:p>
          <a:endParaRPr lang="en-US"/>
        </a:p>
      </dgm:t>
    </dgm:pt>
    <dgm:pt modelId="{7C02D384-671E-4000-B205-641F7D867CFC}" type="sibTrans" cxnId="{FBA37D6F-C780-46D2-8F9B-D8F74EF1E5E6}">
      <dgm:prSet/>
      <dgm:spPr/>
      <dgm:t>
        <a:bodyPr/>
        <a:lstStyle/>
        <a:p>
          <a:endParaRPr lang="en-US"/>
        </a:p>
      </dgm:t>
    </dgm:pt>
    <dgm:pt modelId="{885629D7-826F-4231-9FE0-9DCAF2F3F642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Three Service Entitlement Levels</a:t>
          </a:r>
        </a:p>
      </dgm:t>
    </dgm:pt>
    <dgm:pt modelId="{ABD6D6FB-54B1-4B2C-A743-8649F68F140B}" type="parTrans" cxnId="{A2664022-1825-40E5-B8DC-F45BE131BA18}">
      <dgm:prSet/>
      <dgm:spPr/>
      <dgm:t>
        <a:bodyPr/>
        <a:lstStyle/>
        <a:p>
          <a:endParaRPr lang="en-US"/>
        </a:p>
      </dgm:t>
    </dgm:pt>
    <dgm:pt modelId="{7C9B3AB4-C4BC-40DC-9B00-ED2E7D51677C}" type="sibTrans" cxnId="{A2664022-1825-40E5-B8DC-F45BE131BA18}">
      <dgm:prSet/>
      <dgm:spPr/>
      <dgm:t>
        <a:bodyPr/>
        <a:lstStyle/>
        <a:p>
          <a:endParaRPr lang="en-US"/>
        </a:p>
      </dgm:t>
    </dgm:pt>
    <dgm:pt modelId="{584B3C75-24B3-4CF3-9683-059537EC0E58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One Year and Three-year terms available</a:t>
          </a:r>
        </a:p>
      </dgm:t>
    </dgm:pt>
    <dgm:pt modelId="{73343E42-4639-42BD-937A-667A67310820}" type="parTrans" cxnId="{D14A9BBF-330E-4B46-BE7A-B80A129BF732}">
      <dgm:prSet/>
      <dgm:spPr/>
      <dgm:t>
        <a:bodyPr/>
        <a:lstStyle/>
        <a:p>
          <a:endParaRPr lang="en-US"/>
        </a:p>
      </dgm:t>
    </dgm:pt>
    <dgm:pt modelId="{E3C629E5-0495-4C67-BFAD-73924C17537E}" type="sibTrans" cxnId="{D14A9BBF-330E-4B46-BE7A-B80A129BF732}">
      <dgm:prSet/>
      <dgm:spPr/>
      <dgm:t>
        <a:bodyPr/>
        <a:lstStyle/>
        <a:p>
          <a:endParaRPr lang="en-US"/>
        </a:p>
      </dgm:t>
    </dgm:pt>
    <dgm:pt modelId="{ADE8FB26-67FF-4465-90B6-1147A94AD71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Cost Effective</a:t>
          </a:r>
        </a:p>
      </dgm:t>
    </dgm:pt>
    <dgm:pt modelId="{ED5DB7D3-EED2-4A4F-8F99-94F0B47BB865}" type="parTrans" cxnId="{CBFD9A06-421E-4359-9FF9-DB79A4A8F960}">
      <dgm:prSet/>
      <dgm:spPr/>
      <dgm:t>
        <a:bodyPr/>
        <a:lstStyle/>
        <a:p>
          <a:endParaRPr lang="en-US"/>
        </a:p>
      </dgm:t>
    </dgm:pt>
    <dgm:pt modelId="{54752F8B-3B8C-468B-AB1F-EFB2B2D764CC}" type="sibTrans" cxnId="{CBFD9A06-421E-4359-9FF9-DB79A4A8F960}">
      <dgm:prSet/>
      <dgm:spPr/>
      <dgm:t>
        <a:bodyPr/>
        <a:lstStyle/>
        <a:p>
          <a:endParaRPr lang="en-US"/>
        </a:p>
      </dgm:t>
    </dgm:pt>
    <dgm:pt modelId="{AA913A38-2B00-4352-84B5-313ABF4ACA6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High Value</a:t>
          </a:r>
        </a:p>
      </dgm:t>
    </dgm:pt>
    <dgm:pt modelId="{A4C76C94-83F1-482D-81B1-81086AC6A3CA}" type="parTrans" cxnId="{AFCA227B-FA87-4FD7-8BA2-D9EED794D65D}">
      <dgm:prSet/>
      <dgm:spPr/>
      <dgm:t>
        <a:bodyPr/>
        <a:lstStyle/>
        <a:p>
          <a:endParaRPr lang="en-US"/>
        </a:p>
      </dgm:t>
    </dgm:pt>
    <dgm:pt modelId="{5C15790B-8D91-4724-AE63-B919EFB86E08}" type="sibTrans" cxnId="{AFCA227B-FA87-4FD7-8BA2-D9EED794D65D}">
      <dgm:prSet/>
      <dgm:spPr/>
      <dgm:t>
        <a:bodyPr/>
        <a:lstStyle/>
        <a:p>
          <a:endParaRPr lang="en-US"/>
        </a:p>
      </dgm:t>
    </dgm:pt>
    <dgm:pt modelId="{F2C8640A-D752-E84B-AB32-75FBD6CF3CFA}" type="pres">
      <dgm:prSet presAssocID="{FCA1243B-C4A4-C048-ADFD-2866C47C0F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0E7E43-D249-664E-8829-1C3E12D2B31A}" type="pres">
      <dgm:prSet presAssocID="{4090D04A-2093-C248-8EF3-10106C69A993}" presName="root" presStyleCnt="0"/>
      <dgm:spPr/>
    </dgm:pt>
    <dgm:pt modelId="{4102CE2C-0542-CF4A-BA51-89F8E31DC4F3}" type="pres">
      <dgm:prSet presAssocID="{4090D04A-2093-C248-8EF3-10106C69A993}" presName="rootComposite" presStyleCnt="0"/>
      <dgm:spPr/>
    </dgm:pt>
    <dgm:pt modelId="{3C5A1791-0E19-5349-99AA-D386B98F9567}" type="pres">
      <dgm:prSet presAssocID="{4090D04A-2093-C248-8EF3-10106C69A993}" presName="rootText" presStyleLbl="node1" presStyleIdx="0" presStyleCnt="3" custScaleX="215664" custScaleY="182491" custLinFactNeighborX="-90892" custLinFactNeighborY="-32"/>
      <dgm:spPr/>
    </dgm:pt>
    <dgm:pt modelId="{0A08CD6F-5443-6B4F-B20D-CF2984AB32EC}" type="pres">
      <dgm:prSet presAssocID="{4090D04A-2093-C248-8EF3-10106C69A993}" presName="rootConnector" presStyleLbl="node1" presStyleIdx="0" presStyleCnt="3"/>
      <dgm:spPr/>
    </dgm:pt>
    <dgm:pt modelId="{AC6A6AF9-784C-CF46-AF18-87A9D92EB761}" type="pres">
      <dgm:prSet presAssocID="{4090D04A-2093-C248-8EF3-10106C69A993}" presName="childShape" presStyleCnt="0"/>
      <dgm:spPr/>
    </dgm:pt>
    <dgm:pt modelId="{3F1C0FE7-A23C-064B-90C4-24E1F95E0512}" type="pres">
      <dgm:prSet presAssocID="{B2C52947-C42D-1D41-943E-11787B04E608}" presName="Name13" presStyleLbl="parChTrans1D2" presStyleIdx="0" presStyleCnt="16"/>
      <dgm:spPr/>
    </dgm:pt>
    <dgm:pt modelId="{66716F5A-26D6-754D-8682-F97B08146D76}" type="pres">
      <dgm:prSet presAssocID="{51C54132-309E-4246-896C-5188EC26EF36}" presName="childText" presStyleLbl="bgAcc1" presStyleIdx="0" presStyleCnt="16" custScaleX="323458" custLinFactNeighborX="-80063" custLinFactNeighborY="6229">
        <dgm:presLayoutVars>
          <dgm:bulletEnabled val="1"/>
        </dgm:presLayoutVars>
      </dgm:prSet>
      <dgm:spPr/>
    </dgm:pt>
    <dgm:pt modelId="{4BEB087A-16F8-8243-B258-C9115AE0D41C}" type="pres">
      <dgm:prSet presAssocID="{95011F34-B7CE-DD44-A522-8D563A423296}" presName="Name13" presStyleLbl="parChTrans1D2" presStyleIdx="1" presStyleCnt="16"/>
      <dgm:spPr/>
    </dgm:pt>
    <dgm:pt modelId="{4146664A-1FE3-E84A-864C-AFF7B4553ACF}" type="pres">
      <dgm:prSet presAssocID="{BCDEDB20-150A-7143-B4E3-C3795BE19745}" presName="childText" presStyleLbl="bgAcc1" presStyleIdx="1" presStyleCnt="16" custScaleX="323458" custScaleY="161453" custLinFactNeighborX="-80904" custLinFactNeighborY="-6700">
        <dgm:presLayoutVars>
          <dgm:bulletEnabled val="1"/>
        </dgm:presLayoutVars>
      </dgm:prSet>
      <dgm:spPr/>
    </dgm:pt>
    <dgm:pt modelId="{AC1CB7BD-ECCF-4423-BEA6-062B01D5876A}" type="pres">
      <dgm:prSet presAssocID="{D0FA0627-E207-41BB-99A8-89D6E3A3F371}" presName="Name13" presStyleLbl="parChTrans1D2" presStyleIdx="2" presStyleCnt="16"/>
      <dgm:spPr/>
    </dgm:pt>
    <dgm:pt modelId="{00A18CDE-33EF-4CF9-8515-53D4AE05E44A}" type="pres">
      <dgm:prSet presAssocID="{093044CA-8904-45C6-9DD4-96D769FAFA1D}" presName="childText" presStyleLbl="bgAcc1" presStyleIdx="2" presStyleCnt="16" custScaleX="323458" custLinFactNeighborX="-78738">
        <dgm:presLayoutVars>
          <dgm:bulletEnabled val="1"/>
        </dgm:presLayoutVars>
      </dgm:prSet>
      <dgm:spPr/>
    </dgm:pt>
    <dgm:pt modelId="{0FCEEBF9-FD2F-4EE5-8FFD-124F5C37F9E1}" type="pres">
      <dgm:prSet presAssocID="{CDFEEDE8-EDD5-4C91-B076-A3201DA1E949}" presName="Name13" presStyleLbl="parChTrans1D2" presStyleIdx="3" presStyleCnt="16"/>
      <dgm:spPr/>
    </dgm:pt>
    <dgm:pt modelId="{EEF956D4-723B-4D72-9E22-9C21BE5CC6BA}" type="pres">
      <dgm:prSet presAssocID="{9C5142F7-C858-471E-8ADC-EB3BACF1C490}" presName="childText" presStyleLbl="bgAcc1" presStyleIdx="3" presStyleCnt="16" custScaleX="323458" custLinFactNeighborX="-80686" custLinFactNeighborY="-2305">
        <dgm:presLayoutVars>
          <dgm:bulletEnabled val="1"/>
        </dgm:presLayoutVars>
      </dgm:prSet>
      <dgm:spPr/>
    </dgm:pt>
    <dgm:pt modelId="{D78B1173-319F-4E3A-A86F-9D5FDDE803F3}" type="pres">
      <dgm:prSet presAssocID="{75ABE628-DE97-401C-AEE6-3BF428F574B0}" presName="Name13" presStyleLbl="parChTrans1D2" presStyleIdx="4" presStyleCnt="16"/>
      <dgm:spPr/>
    </dgm:pt>
    <dgm:pt modelId="{7C739D8C-A4BF-427E-A3C9-037BA371E45D}" type="pres">
      <dgm:prSet presAssocID="{D2E4C914-10A9-4209-B436-4A3AA0328483}" presName="childText" presStyleLbl="bgAcc1" presStyleIdx="4" presStyleCnt="16" custScaleX="323458" custLinFactNeighborX="-80820" custLinFactNeighborY="-5790">
        <dgm:presLayoutVars>
          <dgm:bulletEnabled val="1"/>
        </dgm:presLayoutVars>
      </dgm:prSet>
      <dgm:spPr/>
    </dgm:pt>
    <dgm:pt modelId="{E24C6A00-E174-6640-9B97-2D634C33C87A}" type="pres">
      <dgm:prSet presAssocID="{46ECEF8C-8A33-954C-8495-6DB31B901C1B}" presName="root" presStyleCnt="0"/>
      <dgm:spPr/>
    </dgm:pt>
    <dgm:pt modelId="{C363AA2A-9D05-A84C-8EC5-9FB8647E0FDA}" type="pres">
      <dgm:prSet presAssocID="{46ECEF8C-8A33-954C-8495-6DB31B901C1B}" presName="rootComposite" presStyleCnt="0"/>
      <dgm:spPr/>
    </dgm:pt>
    <dgm:pt modelId="{9D36FF4A-3B28-B04E-B6E9-673515BEF683}" type="pres">
      <dgm:prSet presAssocID="{46ECEF8C-8A33-954C-8495-6DB31B901C1B}" presName="rootText" presStyleLbl="node1" presStyleIdx="1" presStyleCnt="3" custScaleX="215392" custScaleY="182255" custLinFactNeighborX="-40657"/>
      <dgm:spPr>
        <a:xfrm>
          <a:off x="2948818" y="1161"/>
          <a:ext cx="2489177" cy="730529"/>
        </a:xfrm>
        <a:prstGeom prst="roundRect">
          <a:avLst>
            <a:gd name="adj" fmla="val 10000"/>
          </a:avLst>
        </a:prstGeom>
      </dgm:spPr>
    </dgm:pt>
    <dgm:pt modelId="{2138E2C8-C92F-7A49-AE04-B4A72F6C0E1E}" type="pres">
      <dgm:prSet presAssocID="{46ECEF8C-8A33-954C-8495-6DB31B901C1B}" presName="rootConnector" presStyleLbl="node1" presStyleIdx="1" presStyleCnt="3"/>
      <dgm:spPr/>
    </dgm:pt>
    <dgm:pt modelId="{CB278CB3-ACBB-AD4C-90DF-3AA28E168445}" type="pres">
      <dgm:prSet presAssocID="{46ECEF8C-8A33-954C-8495-6DB31B901C1B}" presName="childShape" presStyleCnt="0"/>
      <dgm:spPr/>
    </dgm:pt>
    <dgm:pt modelId="{0AE65E38-1034-9443-A237-4145E853117F}" type="pres">
      <dgm:prSet presAssocID="{0E00F5A2-CA79-9B4A-8B6A-88B77D169AF6}" presName="Name13" presStyleLbl="parChTrans1D2" presStyleIdx="5" presStyleCnt="16"/>
      <dgm:spPr/>
    </dgm:pt>
    <dgm:pt modelId="{3311D36F-9784-934A-8169-C470DC80FE48}" type="pres">
      <dgm:prSet presAssocID="{9F28C375-DCA4-CB44-A8C4-1C2E9510C8B5}" presName="childText" presStyleLbl="bgAcc1" presStyleIdx="5" presStyleCnt="16" custScaleX="323458" custLinFactNeighborX="-52039">
        <dgm:presLayoutVars>
          <dgm:bulletEnabled val="1"/>
        </dgm:presLayoutVars>
      </dgm:prSet>
      <dgm:spPr/>
    </dgm:pt>
    <dgm:pt modelId="{284FCA4D-7AB4-1845-8DB2-1121F29DBF43}" type="pres">
      <dgm:prSet presAssocID="{F088B8DD-46D0-EF43-8A83-04B35C811231}" presName="Name13" presStyleLbl="parChTrans1D2" presStyleIdx="6" presStyleCnt="16"/>
      <dgm:spPr/>
    </dgm:pt>
    <dgm:pt modelId="{0016E374-F567-9C4E-913F-9307F4F68703}" type="pres">
      <dgm:prSet presAssocID="{147EAAAF-BA0A-024B-A114-822173762575}" presName="childText" presStyleLbl="bgAcc1" presStyleIdx="6" presStyleCnt="16" custScaleX="323458" custLinFactNeighborX="-52039">
        <dgm:presLayoutVars>
          <dgm:bulletEnabled val="1"/>
        </dgm:presLayoutVars>
      </dgm:prSet>
      <dgm:spPr/>
    </dgm:pt>
    <dgm:pt modelId="{9821AE2B-E176-4AE2-B3F1-C1C62E8F994C}" type="pres">
      <dgm:prSet presAssocID="{A69371D6-44EB-4BC2-BAB6-7ADD0FCA8D3F}" presName="Name13" presStyleLbl="parChTrans1D2" presStyleIdx="7" presStyleCnt="16"/>
      <dgm:spPr/>
    </dgm:pt>
    <dgm:pt modelId="{95D7D132-23BB-4F3C-A6CC-80031A9D988A}" type="pres">
      <dgm:prSet presAssocID="{45387DF9-0BBE-4CFA-B159-98E3A8CB7E0C}" presName="childText" presStyleLbl="bgAcc1" presStyleIdx="7" presStyleCnt="16" custScaleX="323458" custScaleY="191058" custLinFactNeighborX="-51421">
        <dgm:presLayoutVars>
          <dgm:bulletEnabled val="1"/>
        </dgm:presLayoutVars>
      </dgm:prSet>
      <dgm:spPr/>
    </dgm:pt>
    <dgm:pt modelId="{DA6048DF-1D76-4DD3-B37D-6768475864A2}" type="pres">
      <dgm:prSet presAssocID="{55165353-4870-4D05-9BE2-380D67ACEF3F}" presName="Name13" presStyleLbl="parChTrans1D2" presStyleIdx="8" presStyleCnt="16"/>
      <dgm:spPr/>
    </dgm:pt>
    <dgm:pt modelId="{60071CD7-C8B6-4C57-A1AA-38E23CE10E1A}" type="pres">
      <dgm:prSet presAssocID="{47288ED9-6751-4AFD-8B32-79B56472E734}" presName="childText" presStyleLbl="bgAcc1" presStyleIdx="8" presStyleCnt="16" custScaleX="323458" custLinFactNeighborX="-51870" custLinFactNeighborY="-3860">
        <dgm:presLayoutVars>
          <dgm:bulletEnabled val="1"/>
        </dgm:presLayoutVars>
      </dgm:prSet>
      <dgm:spPr/>
    </dgm:pt>
    <dgm:pt modelId="{B533073E-3DC9-4541-BC9B-B0A108D419DA}" type="pres">
      <dgm:prSet presAssocID="{15DC6E57-1F02-4A29-889A-17CCA4A51606}" presName="Name13" presStyleLbl="parChTrans1D2" presStyleIdx="9" presStyleCnt="16"/>
      <dgm:spPr/>
    </dgm:pt>
    <dgm:pt modelId="{5E5D9062-5773-4778-98D2-44BC4E4BE3FE}" type="pres">
      <dgm:prSet presAssocID="{FB01D992-C812-48DF-B221-B5C5F2146B12}" presName="childText" presStyleLbl="bgAcc1" presStyleIdx="9" presStyleCnt="16" custScaleX="323458" custLinFactNeighborX="-45486" custLinFactNeighborY="-1745">
        <dgm:presLayoutVars>
          <dgm:bulletEnabled val="1"/>
        </dgm:presLayoutVars>
      </dgm:prSet>
      <dgm:spPr/>
    </dgm:pt>
    <dgm:pt modelId="{F58E89D9-E204-4A0E-B26F-72F9C9535011}" type="pres">
      <dgm:prSet presAssocID="{FC5563BB-FA72-4517-BA7D-07C7D347FCAB}" presName="root" presStyleCnt="0"/>
      <dgm:spPr/>
    </dgm:pt>
    <dgm:pt modelId="{7DF0DC60-41CB-4FDD-985B-C25A6B60A032}" type="pres">
      <dgm:prSet presAssocID="{FC5563BB-FA72-4517-BA7D-07C7D347FCAB}" presName="rootComposite" presStyleCnt="0"/>
      <dgm:spPr/>
    </dgm:pt>
    <dgm:pt modelId="{55849F00-E260-4F0E-A86C-DD3AE59B2BC2}" type="pres">
      <dgm:prSet presAssocID="{FC5563BB-FA72-4517-BA7D-07C7D347FCAB}" presName="rootText" presStyleLbl="node1" presStyleIdx="2" presStyleCnt="3" custScaleX="215639" custScaleY="182862" custLinFactNeighborX="-20939" custLinFactNeighborY="1745"/>
      <dgm:spPr>
        <a:xfrm>
          <a:off x="7643669" y="3131"/>
          <a:ext cx="2286002" cy="969265"/>
        </a:xfrm>
        <a:prstGeom prst="roundRect">
          <a:avLst>
            <a:gd name="adj" fmla="val 10000"/>
          </a:avLst>
        </a:prstGeom>
      </dgm:spPr>
    </dgm:pt>
    <dgm:pt modelId="{0AFD9F51-18A5-44D5-82AF-CD681F118EF4}" type="pres">
      <dgm:prSet presAssocID="{FC5563BB-FA72-4517-BA7D-07C7D347FCAB}" presName="rootConnector" presStyleLbl="node1" presStyleIdx="2" presStyleCnt="3"/>
      <dgm:spPr/>
    </dgm:pt>
    <dgm:pt modelId="{6275C2FA-4B07-4C37-9656-A96A644C7A10}" type="pres">
      <dgm:prSet presAssocID="{FC5563BB-FA72-4517-BA7D-07C7D347FCAB}" presName="childShape" presStyleCnt="0"/>
      <dgm:spPr/>
    </dgm:pt>
    <dgm:pt modelId="{EE70CE3F-6236-415C-88F7-CC71CAAE9C19}" type="pres">
      <dgm:prSet presAssocID="{7C8FB5CA-7A88-43D9-BFEF-655753274AAA}" presName="Name13" presStyleLbl="parChTrans1D2" presStyleIdx="10" presStyleCnt="16"/>
      <dgm:spPr/>
    </dgm:pt>
    <dgm:pt modelId="{A57901F1-99E2-4F3D-8832-97EDD4B2EB50}" type="pres">
      <dgm:prSet presAssocID="{130CF0DD-6464-441E-9434-10C8D5D4CB6A}" presName="childText" presStyleLbl="bgAcc1" presStyleIdx="10" presStyleCnt="16" custScaleX="323541" custLinFactNeighborX="-34898" custLinFactNeighborY="19194">
        <dgm:presLayoutVars>
          <dgm:bulletEnabled val="1"/>
        </dgm:presLayoutVars>
      </dgm:prSet>
      <dgm:spPr>
        <a:xfrm>
          <a:off x="8509611" y="1240403"/>
          <a:ext cx="901567" cy="563479"/>
        </a:xfrm>
        <a:prstGeom prst="roundRect">
          <a:avLst>
            <a:gd name="adj" fmla="val 10000"/>
          </a:avLst>
        </a:prstGeom>
      </dgm:spPr>
    </dgm:pt>
    <dgm:pt modelId="{3158250A-5D51-4440-9C9A-67BB8222664C}" type="pres">
      <dgm:prSet presAssocID="{0130AAC5-4630-430A-9052-177A610DF341}" presName="Name13" presStyleLbl="parChTrans1D2" presStyleIdx="11" presStyleCnt="16"/>
      <dgm:spPr/>
    </dgm:pt>
    <dgm:pt modelId="{220CAB8E-6A94-4438-90FD-6D54A818CF2D}" type="pres">
      <dgm:prSet presAssocID="{07FFA54E-9FFA-4839-86D4-02E53C4344C1}" presName="childText" presStyleLbl="bgAcc1" presStyleIdx="11" presStyleCnt="16" custScaleX="323541" custLinFactNeighborX="-32856" custLinFactNeighborY="15704">
        <dgm:presLayoutVars>
          <dgm:bulletEnabled val="1"/>
        </dgm:presLayoutVars>
      </dgm:prSet>
      <dgm:spPr/>
    </dgm:pt>
    <dgm:pt modelId="{80C9F0EE-C10C-4A2E-AF55-43FE099BD667}" type="pres">
      <dgm:prSet presAssocID="{ABD6D6FB-54B1-4B2C-A743-8649F68F140B}" presName="Name13" presStyleLbl="parChTrans1D2" presStyleIdx="12" presStyleCnt="16"/>
      <dgm:spPr/>
    </dgm:pt>
    <dgm:pt modelId="{625E0A92-C741-41E5-BD22-EFAE99A3BDBC}" type="pres">
      <dgm:prSet presAssocID="{885629D7-826F-4231-9FE0-9DCAF2F3F642}" presName="childText" presStyleLbl="bgAcc1" presStyleIdx="12" presStyleCnt="16" custScaleX="323541" custLinFactNeighborX="-31765">
        <dgm:presLayoutVars>
          <dgm:bulletEnabled val="1"/>
        </dgm:presLayoutVars>
      </dgm:prSet>
      <dgm:spPr/>
    </dgm:pt>
    <dgm:pt modelId="{966C1D70-3720-4E6A-A2C4-60C94411F187}" type="pres">
      <dgm:prSet presAssocID="{73343E42-4639-42BD-937A-667A67310820}" presName="Name13" presStyleLbl="parChTrans1D2" presStyleIdx="13" presStyleCnt="16"/>
      <dgm:spPr/>
    </dgm:pt>
    <dgm:pt modelId="{B24A42B4-504C-42BD-B4CC-EFA030275689}" type="pres">
      <dgm:prSet presAssocID="{584B3C75-24B3-4CF3-9683-059537EC0E58}" presName="childText" presStyleLbl="bgAcc1" presStyleIdx="13" presStyleCnt="16" custScaleX="323540" custLinFactNeighborX="-28567" custLinFactNeighborY="-1745">
        <dgm:presLayoutVars>
          <dgm:bulletEnabled val="1"/>
        </dgm:presLayoutVars>
      </dgm:prSet>
      <dgm:spPr/>
    </dgm:pt>
    <dgm:pt modelId="{2584EB82-520B-4643-90C8-B3823A20C320}" type="pres">
      <dgm:prSet presAssocID="{ED5DB7D3-EED2-4A4F-8F99-94F0B47BB865}" presName="Name13" presStyleLbl="parChTrans1D2" presStyleIdx="14" presStyleCnt="16"/>
      <dgm:spPr/>
    </dgm:pt>
    <dgm:pt modelId="{C21713F7-CDAF-4D60-80EC-438E72B2DF73}" type="pres">
      <dgm:prSet presAssocID="{ADE8FB26-67FF-4465-90B6-1147A94AD711}" presName="childText" presStyleLbl="bgAcc1" presStyleIdx="14" presStyleCnt="16" custScaleX="323540" custLinFactNeighborX="-27121" custLinFactNeighborY="-5235">
        <dgm:presLayoutVars>
          <dgm:bulletEnabled val="1"/>
        </dgm:presLayoutVars>
      </dgm:prSet>
      <dgm:spPr/>
    </dgm:pt>
    <dgm:pt modelId="{60C3E62E-CDD9-4608-9BD7-196F1D399BA7}" type="pres">
      <dgm:prSet presAssocID="{A4C76C94-83F1-482D-81B1-81086AC6A3CA}" presName="Name13" presStyleLbl="parChTrans1D2" presStyleIdx="15" presStyleCnt="16"/>
      <dgm:spPr/>
    </dgm:pt>
    <dgm:pt modelId="{10430D4D-51FE-4461-BC67-E1C075B38B68}" type="pres">
      <dgm:prSet presAssocID="{AA913A38-2B00-4352-84B5-313ABF4ACA61}" presName="childText" presStyleLbl="bgAcc1" presStyleIdx="15" presStyleCnt="16" custScaleX="323511" custLinFactNeighborX="-26060" custLinFactNeighborY="-17101">
        <dgm:presLayoutVars>
          <dgm:bulletEnabled val="1"/>
        </dgm:presLayoutVars>
      </dgm:prSet>
      <dgm:spPr/>
    </dgm:pt>
  </dgm:ptLst>
  <dgm:cxnLst>
    <dgm:cxn modelId="{6007C202-33C2-49D8-96F8-DA338EAC3BC1}" type="presOf" srcId="{ADE8FB26-67FF-4465-90B6-1147A94AD711}" destId="{C21713F7-CDAF-4D60-80EC-438E72B2DF73}" srcOrd="0" destOrd="0" presId="urn:microsoft.com/office/officeart/2005/8/layout/hierarchy3"/>
    <dgm:cxn modelId="{A0140003-141E-44A6-A374-B7733920AC94}" type="presOf" srcId="{7C8FB5CA-7A88-43D9-BFEF-655753274AAA}" destId="{EE70CE3F-6236-415C-88F7-CC71CAAE9C19}" srcOrd="0" destOrd="0" presId="urn:microsoft.com/office/officeart/2005/8/layout/hierarchy3"/>
    <dgm:cxn modelId="{CBFD9A06-421E-4359-9FF9-DB79A4A8F960}" srcId="{FC5563BB-FA72-4517-BA7D-07C7D347FCAB}" destId="{ADE8FB26-67FF-4465-90B6-1147A94AD711}" srcOrd="4" destOrd="0" parTransId="{ED5DB7D3-EED2-4A4F-8F99-94F0B47BB865}" sibTransId="{54752F8B-3B8C-468B-AB1F-EFB2B2D764CC}"/>
    <dgm:cxn modelId="{25F1FB19-05F0-46C6-8241-E5C37A56236E}" type="presOf" srcId="{D0FA0627-E207-41BB-99A8-89D6E3A3F371}" destId="{AC1CB7BD-ECCF-4423-BEA6-062B01D5876A}" srcOrd="0" destOrd="0" presId="urn:microsoft.com/office/officeart/2005/8/layout/hierarchy3"/>
    <dgm:cxn modelId="{495D751B-DBA8-421A-90D0-C1EF37DA867E}" type="presOf" srcId="{ED5DB7D3-EED2-4A4F-8F99-94F0B47BB865}" destId="{2584EB82-520B-4643-90C8-B3823A20C320}" srcOrd="0" destOrd="0" presId="urn:microsoft.com/office/officeart/2005/8/layout/hierarchy3"/>
    <dgm:cxn modelId="{7B73731C-AFDD-E54F-82F8-B083C4509DD1}" srcId="{4090D04A-2093-C248-8EF3-10106C69A993}" destId="{51C54132-309E-4246-896C-5188EC26EF36}" srcOrd="0" destOrd="0" parTransId="{B2C52947-C42D-1D41-943E-11787B04E608}" sibTransId="{9C5EB9A8-13E3-8E46-ABB0-92B39CB6829E}"/>
    <dgm:cxn modelId="{94E08A1F-8998-C64F-8800-8EAC1294CDD0}" type="presOf" srcId="{147EAAAF-BA0A-024B-A114-822173762575}" destId="{0016E374-F567-9C4E-913F-9307F4F68703}" srcOrd="0" destOrd="0" presId="urn:microsoft.com/office/officeart/2005/8/layout/hierarchy3"/>
    <dgm:cxn modelId="{21559020-C2F1-4E46-98F4-60584FE4EC28}" type="presOf" srcId="{FC5563BB-FA72-4517-BA7D-07C7D347FCAB}" destId="{55849F00-E260-4F0E-A86C-DD3AE59B2BC2}" srcOrd="0" destOrd="0" presId="urn:microsoft.com/office/officeart/2005/8/layout/hierarchy3"/>
    <dgm:cxn modelId="{A2664022-1825-40E5-B8DC-F45BE131BA18}" srcId="{FC5563BB-FA72-4517-BA7D-07C7D347FCAB}" destId="{885629D7-826F-4231-9FE0-9DCAF2F3F642}" srcOrd="2" destOrd="0" parTransId="{ABD6D6FB-54B1-4B2C-A743-8649F68F140B}" sibTransId="{7C9B3AB4-C4BC-40DC-9B00-ED2E7D51677C}"/>
    <dgm:cxn modelId="{1353DB22-E2F1-4456-9AB6-86CFDD5C1915}" type="presOf" srcId="{A4C76C94-83F1-482D-81B1-81086AC6A3CA}" destId="{60C3E62E-CDD9-4608-9BD7-196F1D399BA7}" srcOrd="0" destOrd="0" presId="urn:microsoft.com/office/officeart/2005/8/layout/hierarchy3"/>
    <dgm:cxn modelId="{79B02F27-9C9B-4611-AA75-C41ED2826541}" type="presOf" srcId="{FB01D992-C812-48DF-B221-B5C5F2146B12}" destId="{5E5D9062-5773-4778-98D2-44BC4E4BE3FE}" srcOrd="0" destOrd="0" presId="urn:microsoft.com/office/officeart/2005/8/layout/hierarchy3"/>
    <dgm:cxn modelId="{779A382B-E3E0-F24F-B254-CB558F289BE7}" type="presOf" srcId="{FCA1243B-C4A4-C048-ADFD-2866C47C0F8A}" destId="{F2C8640A-D752-E84B-AB32-75FBD6CF3CFA}" srcOrd="0" destOrd="0" presId="urn:microsoft.com/office/officeart/2005/8/layout/hierarchy3"/>
    <dgm:cxn modelId="{24A5DC31-4BB7-F54A-913E-ABD1811612A7}" type="presOf" srcId="{9F28C375-DCA4-CB44-A8C4-1C2E9510C8B5}" destId="{3311D36F-9784-934A-8169-C470DC80FE48}" srcOrd="0" destOrd="0" presId="urn:microsoft.com/office/officeart/2005/8/layout/hierarchy3"/>
    <dgm:cxn modelId="{BE6C0532-6C9E-4024-8F47-E80994146CCD}" type="presOf" srcId="{093044CA-8904-45C6-9DD4-96D769FAFA1D}" destId="{00A18CDE-33EF-4CF9-8515-53D4AE05E44A}" srcOrd="0" destOrd="0" presId="urn:microsoft.com/office/officeart/2005/8/layout/hierarchy3"/>
    <dgm:cxn modelId="{FB147734-E69B-4C04-B939-DE2A7250BC5A}" type="presOf" srcId="{55165353-4870-4D05-9BE2-380D67ACEF3F}" destId="{DA6048DF-1D76-4DD3-B37D-6768475864A2}" srcOrd="0" destOrd="0" presId="urn:microsoft.com/office/officeart/2005/8/layout/hierarchy3"/>
    <dgm:cxn modelId="{43C1D33B-E897-4095-8EFD-AC99277F9D1D}" type="presOf" srcId="{584B3C75-24B3-4CF3-9683-059537EC0E58}" destId="{B24A42B4-504C-42BD-B4CC-EFA030275689}" srcOrd="0" destOrd="0" presId="urn:microsoft.com/office/officeart/2005/8/layout/hierarchy3"/>
    <dgm:cxn modelId="{C7DD943D-371B-44D4-B315-F238BDC6AB7B}" type="presOf" srcId="{47288ED9-6751-4AFD-8B32-79B56472E734}" destId="{60071CD7-C8B6-4C57-A1AA-38E23CE10E1A}" srcOrd="0" destOrd="0" presId="urn:microsoft.com/office/officeart/2005/8/layout/hierarchy3"/>
    <dgm:cxn modelId="{3D48A53E-C712-47C9-855C-9FE73547AF48}" srcId="{46ECEF8C-8A33-954C-8495-6DB31B901C1B}" destId="{FB01D992-C812-48DF-B221-B5C5F2146B12}" srcOrd="4" destOrd="0" parTransId="{15DC6E57-1F02-4A29-889A-17CCA4A51606}" sibTransId="{31FAE15D-BD5A-4D1C-9FC0-861E882FAAD3}"/>
    <dgm:cxn modelId="{8F6FC55C-BEF5-4833-91BD-C0AFCC94FA83}" type="presOf" srcId="{73343E42-4639-42BD-937A-667A67310820}" destId="{966C1D70-3720-4E6A-A2C4-60C94411F187}" srcOrd="0" destOrd="0" presId="urn:microsoft.com/office/officeart/2005/8/layout/hierarchy3"/>
    <dgm:cxn modelId="{5E2F235D-C17C-4A71-8593-6ABB9573835E}" type="presOf" srcId="{AA913A38-2B00-4352-84B5-313ABF4ACA61}" destId="{10430D4D-51FE-4461-BC67-E1C075B38B68}" srcOrd="0" destOrd="0" presId="urn:microsoft.com/office/officeart/2005/8/layout/hierarchy3"/>
    <dgm:cxn modelId="{57DA1961-C7B0-428C-AEC3-E764F4C784C3}" srcId="{4090D04A-2093-C248-8EF3-10106C69A993}" destId="{093044CA-8904-45C6-9DD4-96D769FAFA1D}" srcOrd="2" destOrd="0" parTransId="{D0FA0627-E207-41BB-99A8-89D6E3A3F371}" sibTransId="{EA929C8F-5CCD-4873-9C12-0677F40D97FF}"/>
    <dgm:cxn modelId="{FD64BF61-3B2E-0742-896A-0B765C948E3B}" type="presOf" srcId="{F088B8DD-46D0-EF43-8A83-04B35C811231}" destId="{284FCA4D-7AB4-1845-8DB2-1121F29DBF43}" srcOrd="0" destOrd="0" presId="urn:microsoft.com/office/officeart/2005/8/layout/hierarchy3"/>
    <dgm:cxn modelId="{3DDEEC43-386E-4D2A-BDF5-F5240215D230}" type="presOf" srcId="{75ABE628-DE97-401C-AEE6-3BF428F574B0}" destId="{D78B1173-319F-4E3A-A86F-9D5FDDE803F3}" srcOrd="0" destOrd="0" presId="urn:microsoft.com/office/officeart/2005/8/layout/hierarchy3"/>
    <dgm:cxn modelId="{11467569-BAC0-AA45-BEF7-432503EC5137}" srcId="{4090D04A-2093-C248-8EF3-10106C69A993}" destId="{BCDEDB20-150A-7143-B4E3-C3795BE19745}" srcOrd="1" destOrd="0" parTransId="{95011F34-B7CE-DD44-A522-8D563A423296}" sibTransId="{153DDB1F-2024-D843-845F-317551EE8652}"/>
    <dgm:cxn modelId="{7677196F-AE3F-4023-9A82-7CECA7658407}" srcId="{4090D04A-2093-C248-8EF3-10106C69A993}" destId="{D2E4C914-10A9-4209-B436-4A3AA0328483}" srcOrd="4" destOrd="0" parTransId="{75ABE628-DE97-401C-AEE6-3BF428F574B0}" sibTransId="{83780A0C-B038-4D6B-94DD-F167E003DEA9}"/>
    <dgm:cxn modelId="{FBA37D6F-C780-46D2-8F9B-D8F74EF1E5E6}" srcId="{FC5563BB-FA72-4517-BA7D-07C7D347FCAB}" destId="{07FFA54E-9FFA-4839-86D4-02E53C4344C1}" srcOrd="1" destOrd="0" parTransId="{0130AAC5-4630-430A-9052-177A610DF341}" sibTransId="{7C02D384-671E-4000-B205-641F7D867CFC}"/>
    <dgm:cxn modelId="{E9443B50-0320-8D44-B899-409386B20BF0}" type="presOf" srcId="{4090D04A-2093-C248-8EF3-10106C69A993}" destId="{0A08CD6F-5443-6B4F-B20D-CF2984AB32EC}" srcOrd="1" destOrd="0" presId="urn:microsoft.com/office/officeart/2005/8/layout/hierarchy3"/>
    <dgm:cxn modelId="{3D202372-75FE-F040-9719-B76781854FDF}" type="presOf" srcId="{0E00F5A2-CA79-9B4A-8B6A-88B77D169AF6}" destId="{0AE65E38-1034-9443-A237-4145E853117F}" srcOrd="0" destOrd="0" presId="urn:microsoft.com/office/officeart/2005/8/layout/hierarchy3"/>
    <dgm:cxn modelId="{F19AE978-CBF5-4C62-B4DC-363E79AD24EC}" type="presOf" srcId="{0130AAC5-4630-430A-9052-177A610DF341}" destId="{3158250A-5D51-4440-9C9A-67BB8222664C}" srcOrd="0" destOrd="0" presId="urn:microsoft.com/office/officeart/2005/8/layout/hierarchy3"/>
    <dgm:cxn modelId="{4F31EA58-3A11-6846-9F6F-21039986E509}" srcId="{FCA1243B-C4A4-C048-ADFD-2866C47C0F8A}" destId="{46ECEF8C-8A33-954C-8495-6DB31B901C1B}" srcOrd="1" destOrd="0" parTransId="{17DBE199-BDC5-5040-9FA7-AF355465E5A8}" sibTransId="{7CBEDDB7-AC21-CF4D-ADD5-EEB6E7126734}"/>
    <dgm:cxn modelId="{AFCA227B-FA87-4FD7-8BA2-D9EED794D65D}" srcId="{FC5563BB-FA72-4517-BA7D-07C7D347FCAB}" destId="{AA913A38-2B00-4352-84B5-313ABF4ACA61}" srcOrd="5" destOrd="0" parTransId="{A4C76C94-83F1-482D-81B1-81086AC6A3CA}" sibTransId="{5C15790B-8D91-4724-AE63-B919EFB86E08}"/>
    <dgm:cxn modelId="{FEA55088-460E-4683-8A54-7C974EA316BB}" type="presOf" srcId="{9C5142F7-C858-471E-8ADC-EB3BACF1C490}" destId="{EEF956D4-723B-4D72-9E22-9C21BE5CC6BA}" srcOrd="0" destOrd="0" presId="urn:microsoft.com/office/officeart/2005/8/layout/hierarchy3"/>
    <dgm:cxn modelId="{154C0E8C-B1E0-A944-8D6E-077124D0EF6D}" srcId="{FCA1243B-C4A4-C048-ADFD-2866C47C0F8A}" destId="{4090D04A-2093-C248-8EF3-10106C69A993}" srcOrd="0" destOrd="0" parTransId="{69497F94-2E4E-2245-B9B2-B94A4BF7458C}" sibTransId="{F87292D7-D33B-274C-BEE1-DF37B575FDCC}"/>
    <dgm:cxn modelId="{1CD0B891-D33D-44B0-A264-456388769E54}" srcId="{46ECEF8C-8A33-954C-8495-6DB31B901C1B}" destId="{45387DF9-0BBE-4CFA-B159-98E3A8CB7E0C}" srcOrd="2" destOrd="0" parTransId="{A69371D6-44EB-4BC2-BAB6-7ADD0FCA8D3F}" sibTransId="{EE9711C6-2548-430A-A478-CCF18F704932}"/>
    <dgm:cxn modelId="{840D8C93-4DF8-7845-B218-CFE926828FC2}" srcId="{46ECEF8C-8A33-954C-8495-6DB31B901C1B}" destId="{9F28C375-DCA4-CB44-A8C4-1C2E9510C8B5}" srcOrd="0" destOrd="0" parTransId="{0E00F5A2-CA79-9B4A-8B6A-88B77D169AF6}" sibTransId="{D3F3C57C-7557-EF44-BBE0-664B3D331FD6}"/>
    <dgm:cxn modelId="{752A6296-2AF2-2843-953D-3F995D3E9052}" type="presOf" srcId="{B2C52947-C42D-1D41-943E-11787B04E608}" destId="{3F1C0FE7-A23C-064B-90C4-24E1F95E0512}" srcOrd="0" destOrd="0" presId="urn:microsoft.com/office/officeart/2005/8/layout/hierarchy3"/>
    <dgm:cxn modelId="{7A2EF099-F367-4C1D-B658-C8FD9B88F5E1}" type="presOf" srcId="{D2E4C914-10A9-4209-B436-4A3AA0328483}" destId="{7C739D8C-A4BF-427E-A3C9-037BA371E45D}" srcOrd="0" destOrd="0" presId="urn:microsoft.com/office/officeart/2005/8/layout/hierarchy3"/>
    <dgm:cxn modelId="{4C685EA0-D31A-444E-AE20-C9D8A15147C9}" type="presOf" srcId="{15DC6E57-1F02-4A29-889A-17CCA4A51606}" destId="{B533073E-3DC9-4541-BC9B-B0A108D419DA}" srcOrd="0" destOrd="0" presId="urn:microsoft.com/office/officeart/2005/8/layout/hierarchy3"/>
    <dgm:cxn modelId="{8F6E8EA4-9E07-4831-A244-8021BADD61AC}" type="presOf" srcId="{CDFEEDE8-EDD5-4C91-B076-A3201DA1E949}" destId="{0FCEEBF9-FD2F-4EE5-8FFD-124F5C37F9E1}" srcOrd="0" destOrd="0" presId="urn:microsoft.com/office/officeart/2005/8/layout/hierarchy3"/>
    <dgm:cxn modelId="{097EC5AD-B17E-AD4C-BC30-8AEBD37C3E64}" type="presOf" srcId="{BCDEDB20-150A-7143-B4E3-C3795BE19745}" destId="{4146664A-1FE3-E84A-864C-AFF7B4553ACF}" srcOrd="0" destOrd="0" presId="urn:microsoft.com/office/officeart/2005/8/layout/hierarchy3"/>
    <dgm:cxn modelId="{1741B9B6-E018-9743-B92B-7BDEC0E59FC5}" type="presOf" srcId="{95011F34-B7CE-DD44-A522-8D563A423296}" destId="{4BEB087A-16F8-8243-B258-C9115AE0D41C}" srcOrd="0" destOrd="0" presId="urn:microsoft.com/office/officeart/2005/8/layout/hierarchy3"/>
    <dgm:cxn modelId="{D82CEDBB-1EF0-4E49-8689-E1541EBF4583}" type="presOf" srcId="{ABD6D6FB-54B1-4B2C-A743-8649F68F140B}" destId="{80C9F0EE-C10C-4A2E-AF55-43FE099BD667}" srcOrd="0" destOrd="0" presId="urn:microsoft.com/office/officeart/2005/8/layout/hierarchy3"/>
    <dgm:cxn modelId="{5B5D15BC-6BD9-433C-9896-3C034FBF6464}" type="presOf" srcId="{FC5563BB-FA72-4517-BA7D-07C7D347FCAB}" destId="{0AFD9F51-18A5-44D5-82AF-CD681F118EF4}" srcOrd="1" destOrd="0" presId="urn:microsoft.com/office/officeart/2005/8/layout/hierarchy3"/>
    <dgm:cxn modelId="{D14A9BBF-330E-4B46-BE7A-B80A129BF732}" srcId="{FC5563BB-FA72-4517-BA7D-07C7D347FCAB}" destId="{584B3C75-24B3-4CF3-9683-059537EC0E58}" srcOrd="3" destOrd="0" parTransId="{73343E42-4639-42BD-937A-667A67310820}" sibTransId="{E3C629E5-0495-4C67-BFAD-73924C17537E}"/>
    <dgm:cxn modelId="{C8F4CDC3-6613-4AC8-9DE9-49CDF3D36F42}" type="presOf" srcId="{45387DF9-0BBE-4CFA-B159-98E3A8CB7E0C}" destId="{95D7D132-23BB-4F3C-A6CC-80031A9D988A}" srcOrd="0" destOrd="0" presId="urn:microsoft.com/office/officeart/2005/8/layout/hierarchy3"/>
    <dgm:cxn modelId="{2BFABBC8-1EC0-6A4D-B105-4F8FE4689E25}" type="presOf" srcId="{51C54132-309E-4246-896C-5188EC26EF36}" destId="{66716F5A-26D6-754D-8682-F97B08146D76}" srcOrd="0" destOrd="0" presId="urn:microsoft.com/office/officeart/2005/8/layout/hierarchy3"/>
    <dgm:cxn modelId="{B53AEACD-9DB9-8444-89F8-7DC173474395}" type="presOf" srcId="{46ECEF8C-8A33-954C-8495-6DB31B901C1B}" destId="{2138E2C8-C92F-7A49-AE04-B4A72F6C0E1E}" srcOrd="1" destOrd="0" presId="urn:microsoft.com/office/officeart/2005/8/layout/hierarchy3"/>
    <dgm:cxn modelId="{6D554CCE-64D3-42B3-8AAD-9E7965C4A568}" srcId="{FC5563BB-FA72-4517-BA7D-07C7D347FCAB}" destId="{130CF0DD-6464-441E-9434-10C8D5D4CB6A}" srcOrd="0" destOrd="0" parTransId="{7C8FB5CA-7A88-43D9-BFEF-655753274AAA}" sibTransId="{FFB34046-F7BE-4D88-B7F8-F2DE3397E183}"/>
    <dgm:cxn modelId="{111688CE-8E5D-4EE9-AF75-BAEC78EAB163}" type="presOf" srcId="{A69371D6-44EB-4BC2-BAB6-7ADD0FCA8D3F}" destId="{9821AE2B-E176-4AE2-B3F1-C1C62E8F994C}" srcOrd="0" destOrd="0" presId="urn:microsoft.com/office/officeart/2005/8/layout/hierarchy3"/>
    <dgm:cxn modelId="{0EC001E1-E238-4A4E-8B29-ADC33739EEC3}" type="presOf" srcId="{07FFA54E-9FFA-4839-86D4-02E53C4344C1}" destId="{220CAB8E-6A94-4438-90FD-6D54A818CF2D}" srcOrd="0" destOrd="0" presId="urn:microsoft.com/office/officeart/2005/8/layout/hierarchy3"/>
    <dgm:cxn modelId="{E54048E2-3F35-B147-A519-5FFCB4633A23}" type="presOf" srcId="{4090D04A-2093-C248-8EF3-10106C69A993}" destId="{3C5A1791-0E19-5349-99AA-D386B98F9567}" srcOrd="0" destOrd="0" presId="urn:microsoft.com/office/officeart/2005/8/layout/hierarchy3"/>
    <dgm:cxn modelId="{F04D6EE4-1EF3-4F19-A6DD-F4F4E5361624}" type="presOf" srcId="{885629D7-826F-4231-9FE0-9DCAF2F3F642}" destId="{625E0A92-C741-41E5-BD22-EFAE99A3BDBC}" srcOrd="0" destOrd="0" presId="urn:microsoft.com/office/officeart/2005/8/layout/hierarchy3"/>
    <dgm:cxn modelId="{2B3AD5E9-41D8-44E5-BDC8-9965ABA6811E}" srcId="{FCA1243B-C4A4-C048-ADFD-2866C47C0F8A}" destId="{FC5563BB-FA72-4517-BA7D-07C7D347FCAB}" srcOrd="2" destOrd="0" parTransId="{8750FDF2-5BF1-403B-91D4-90F648D798E8}" sibTransId="{91922901-E020-4819-956E-DC20A3F96E07}"/>
    <dgm:cxn modelId="{C16924F4-C319-4BE2-927F-55F787C5B8F7}" srcId="{4090D04A-2093-C248-8EF3-10106C69A993}" destId="{9C5142F7-C858-471E-8ADC-EB3BACF1C490}" srcOrd="3" destOrd="0" parTransId="{CDFEEDE8-EDD5-4C91-B076-A3201DA1E949}" sibTransId="{C0E6FFCC-9700-45BA-9920-39709153CD63}"/>
    <dgm:cxn modelId="{0872DDF5-8099-4DD9-8CE5-C1D8EBE68128}" srcId="{46ECEF8C-8A33-954C-8495-6DB31B901C1B}" destId="{47288ED9-6751-4AFD-8B32-79B56472E734}" srcOrd="3" destOrd="0" parTransId="{55165353-4870-4D05-9BE2-380D67ACEF3F}" sibTransId="{928BB535-E43B-4BEA-BEAC-A8DB534E867E}"/>
    <dgm:cxn modelId="{1E2564F6-4459-8B47-9623-F1E647F6265D}" srcId="{46ECEF8C-8A33-954C-8495-6DB31B901C1B}" destId="{147EAAAF-BA0A-024B-A114-822173762575}" srcOrd="1" destOrd="0" parTransId="{F088B8DD-46D0-EF43-8A83-04B35C811231}" sibTransId="{954F9B82-8B47-814A-96D5-E120B51FC849}"/>
    <dgm:cxn modelId="{DEDC24FE-1E3B-4F08-9D68-96A4A814374D}" type="presOf" srcId="{130CF0DD-6464-441E-9434-10C8D5D4CB6A}" destId="{A57901F1-99E2-4F3D-8832-97EDD4B2EB50}" srcOrd="0" destOrd="0" presId="urn:microsoft.com/office/officeart/2005/8/layout/hierarchy3"/>
    <dgm:cxn modelId="{8F900CFF-4205-4140-A331-7DEC1A8C3095}" type="presOf" srcId="{46ECEF8C-8A33-954C-8495-6DB31B901C1B}" destId="{9D36FF4A-3B28-B04E-B6E9-673515BEF683}" srcOrd="0" destOrd="0" presId="urn:microsoft.com/office/officeart/2005/8/layout/hierarchy3"/>
    <dgm:cxn modelId="{EB47E20A-9084-2B42-9EBA-4007A6F900D4}" type="presParOf" srcId="{F2C8640A-D752-E84B-AB32-75FBD6CF3CFA}" destId="{270E7E43-D249-664E-8829-1C3E12D2B31A}" srcOrd="0" destOrd="0" presId="urn:microsoft.com/office/officeart/2005/8/layout/hierarchy3"/>
    <dgm:cxn modelId="{7D00926D-0F1B-8B48-956F-1CF8F73B1F4C}" type="presParOf" srcId="{270E7E43-D249-664E-8829-1C3E12D2B31A}" destId="{4102CE2C-0542-CF4A-BA51-89F8E31DC4F3}" srcOrd="0" destOrd="0" presId="urn:microsoft.com/office/officeart/2005/8/layout/hierarchy3"/>
    <dgm:cxn modelId="{719DAC3B-6E9A-B24F-BB75-BF91EDED47AF}" type="presParOf" srcId="{4102CE2C-0542-CF4A-BA51-89F8E31DC4F3}" destId="{3C5A1791-0E19-5349-99AA-D386B98F9567}" srcOrd="0" destOrd="0" presId="urn:microsoft.com/office/officeart/2005/8/layout/hierarchy3"/>
    <dgm:cxn modelId="{A48C405E-CAB5-F34D-9F02-E78A03F53A84}" type="presParOf" srcId="{4102CE2C-0542-CF4A-BA51-89F8E31DC4F3}" destId="{0A08CD6F-5443-6B4F-B20D-CF2984AB32EC}" srcOrd="1" destOrd="0" presId="urn:microsoft.com/office/officeart/2005/8/layout/hierarchy3"/>
    <dgm:cxn modelId="{A7753224-736C-3147-B15F-D04E7C0035C6}" type="presParOf" srcId="{270E7E43-D249-664E-8829-1C3E12D2B31A}" destId="{AC6A6AF9-784C-CF46-AF18-87A9D92EB761}" srcOrd="1" destOrd="0" presId="urn:microsoft.com/office/officeart/2005/8/layout/hierarchy3"/>
    <dgm:cxn modelId="{EFFC8439-FE99-2646-85E3-6C0A19135652}" type="presParOf" srcId="{AC6A6AF9-784C-CF46-AF18-87A9D92EB761}" destId="{3F1C0FE7-A23C-064B-90C4-24E1F95E0512}" srcOrd="0" destOrd="0" presId="urn:microsoft.com/office/officeart/2005/8/layout/hierarchy3"/>
    <dgm:cxn modelId="{E20313F5-F4A1-884C-8BF6-1870AA8526D7}" type="presParOf" srcId="{AC6A6AF9-784C-CF46-AF18-87A9D92EB761}" destId="{66716F5A-26D6-754D-8682-F97B08146D76}" srcOrd="1" destOrd="0" presId="urn:microsoft.com/office/officeart/2005/8/layout/hierarchy3"/>
    <dgm:cxn modelId="{B0159081-D1C3-1D43-B81D-25499C0A7EBA}" type="presParOf" srcId="{AC6A6AF9-784C-CF46-AF18-87A9D92EB761}" destId="{4BEB087A-16F8-8243-B258-C9115AE0D41C}" srcOrd="2" destOrd="0" presId="urn:microsoft.com/office/officeart/2005/8/layout/hierarchy3"/>
    <dgm:cxn modelId="{C7A92F96-5E16-B34D-902A-E46E2B25D335}" type="presParOf" srcId="{AC6A6AF9-784C-CF46-AF18-87A9D92EB761}" destId="{4146664A-1FE3-E84A-864C-AFF7B4553ACF}" srcOrd="3" destOrd="0" presId="urn:microsoft.com/office/officeart/2005/8/layout/hierarchy3"/>
    <dgm:cxn modelId="{AA49F30E-335D-4817-B281-41E052661263}" type="presParOf" srcId="{AC6A6AF9-784C-CF46-AF18-87A9D92EB761}" destId="{AC1CB7BD-ECCF-4423-BEA6-062B01D5876A}" srcOrd="4" destOrd="0" presId="urn:microsoft.com/office/officeart/2005/8/layout/hierarchy3"/>
    <dgm:cxn modelId="{012C39FD-10AD-4A5D-8E4E-E83EC34FF349}" type="presParOf" srcId="{AC6A6AF9-784C-CF46-AF18-87A9D92EB761}" destId="{00A18CDE-33EF-4CF9-8515-53D4AE05E44A}" srcOrd="5" destOrd="0" presId="urn:microsoft.com/office/officeart/2005/8/layout/hierarchy3"/>
    <dgm:cxn modelId="{A322DBC5-CBE1-4C89-8988-D883D5C35E03}" type="presParOf" srcId="{AC6A6AF9-784C-CF46-AF18-87A9D92EB761}" destId="{0FCEEBF9-FD2F-4EE5-8FFD-124F5C37F9E1}" srcOrd="6" destOrd="0" presId="urn:microsoft.com/office/officeart/2005/8/layout/hierarchy3"/>
    <dgm:cxn modelId="{806A7E7A-12F6-47EF-B57F-E058E8972FF0}" type="presParOf" srcId="{AC6A6AF9-784C-CF46-AF18-87A9D92EB761}" destId="{EEF956D4-723B-4D72-9E22-9C21BE5CC6BA}" srcOrd="7" destOrd="0" presId="urn:microsoft.com/office/officeart/2005/8/layout/hierarchy3"/>
    <dgm:cxn modelId="{55C8C0CE-6EE1-497C-A451-258466FA1A40}" type="presParOf" srcId="{AC6A6AF9-784C-CF46-AF18-87A9D92EB761}" destId="{D78B1173-319F-4E3A-A86F-9D5FDDE803F3}" srcOrd="8" destOrd="0" presId="urn:microsoft.com/office/officeart/2005/8/layout/hierarchy3"/>
    <dgm:cxn modelId="{53B2F259-7D00-4036-86B5-D76EDE465C56}" type="presParOf" srcId="{AC6A6AF9-784C-CF46-AF18-87A9D92EB761}" destId="{7C739D8C-A4BF-427E-A3C9-037BA371E45D}" srcOrd="9" destOrd="0" presId="urn:microsoft.com/office/officeart/2005/8/layout/hierarchy3"/>
    <dgm:cxn modelId="{29DD97CE-D6AD-D846-91F5-AAC0DAC81FA8}" type="presParOf" srcId="{F2C8640A-D752-E84B-AB32-75FBD6CF3CFA}" destId="{E24C6A00-E174-6640-9B97-2D634C33C87A}" srcOrd="1" destOrd="0" presId="urn:microsoft.com/office/officeart/2005/8/layout/hierarchy3"/>
    <dgm:cxn modelId="{A0037CEE-BE29-594C-BA62-709868765C97}" type="presParOf" srcId="{E24C6A00-E174-6640-9B97-2D634C33C87A}" destId="{C363AA2A-9D05-A84C-8EC5-9FB8647E0FDA}" srcOrd="0" destOrd="0" presId="urn:microsoft.com/office/officeart/2005/8/layout/hierarchy3"/>
    <dgm:cxn modelId="{70176A90-1E78-BA41-AF9E-50ECC456593D}" type="presParOf" srcId="{C363AA2A-9D05-A84C-8EC5-9FB8647E0FDA}" destId="{9D36FF4A-3B28-B04E-B6E9-673515BEF683}" srcOrd="0" destOrd="0" presId="urn:microsoft.com/office/officeart/2005/8/layout/hierarchy3"/>
    <dgm:cxn modelId="{1DD258EA-7805-B642-A970-6E94501EBDE1}" type="presParOf" srcId="{C363AA2A-9D05-A84C-8EC5-9FB8647E0FDA}" destId="{2138E2C8-C92F-7A49-AE04-B4A72F6C0E1E}" srcOrd="1" destOrd="0" presId="urn:microsoft.com/office/officeart/2005/8/layout/hierarchy3"/>
    <dgm:cxn modelId="{A6AB431D-979D-5A4E-9C9A-A7B5DB4B1E69}" type="presParOf" srcId="{E24C6A00-E174-6640-9B97-2D634C33C87A}" destId="{CB278CB3-ACBB-AD4C-90DF-3AA28E168445}" srcOrd="1" destOrd="0" presId="urn:microsoft.com/office/officeart/2005/8/layout/hierarchy3"/>
    <dgm:cxn modelId="{3F44B941-7953-0442-8501-B2CAD4525FA5}" type="presParOf" srcId="{CB278CB3-ACBB-AD4C-90DF-3AA28E168445}" destId="{0AE65E38-1034-9443-A237-4145E853117F}" srcOrd="0" destOrd="0" presId="urn:microsoft.com/office/officeart/2005/8/layout/hierarchy3"/>
    <dgm:cxn modelId="{1E670766-1449-4E42-BAE0-A5C3F200075A}" type="presParOf" srcId="{CB278CB3-ACBB-AD4C-90DF-3AA28E168445}" destId="{3311D36F-9784-934A-8169-C470DC80FE48}" srcOrd="1" destOrd="0" presId="urn:microsoft.com/office/officeart/2005/8/layout/hierarchy3"/>
    <dgm:cxn modelId="{CCE7E1B7-94A0-B349-A9FF-704E2A207A5C}" type="presParOf" srcId="{CB278CB3-ACBB-AD4C-90DF-3AA28E168445}" destId="{284FCA4D-7AB4-1845-8DB2-1121F29DBF43}" srcOrd="2" destOrd="0" presId="urn:microsoft.com/office/officeart/2005/8/layout/hierarchy3"/>
    <dgm:cxn modelId="{D4BC1EF3-EF85-284A-9F1D-46BB9C5D08EB}" type="presParOf" srcId="{CB278CB3-ACBB-AD4C-90DF-3AA28E168445}" destId="{0016E374-F567-9C4E-913F-9307F4F68703}" srcOrd="3" destOrd="0" presId="urn:microsoft.com/office/officeart/2005/8/layout/hierarchy3"/>
    <dgm:cxn modelId="{2BE6D943-E984-4B68-8A37-8EB98A69FC35}" type="presParOf" srcId="{CB278CB3-ACBB-AD4C-90DF-3AA28E168445}" destId="{9821AE2B-E176-4AE2-B3F1-C1C62E8F994C}" srcOrd="4" destOrd="0" presId="urn:microsoft.com/office/officeart/2005/8/layout/hierarchy3"/>
    <dgm:cxn modelId="{6BA7C02E-C6ED-4548-812F-46D4D064E95D}" type="presParOf" srcId="{CB278CB3-ACBB-AD4C-90DF-3AA28E168445}" destId="{95D7D132-23BB-4F3C-A6CC-80031A9D988A}" srcOrd="5" destOrd="0" presId="urn:microsoft.com/office/officeart/2005/8/layout/hierarchy3"/>
    <dgm:cxn modelId="{5C835637-FAC8-4458-8FCC-90D449AF1448}" type="presParOf" srcId="{CB278CB3-ACBB-AD4C-90DF-3AA28E168445}" destId="{DA6048DF-1D76-4DD3-B37D-6768475864A2}" srcOrd="6" destOrd="0" presId="urn:microsoft.com/office/officeart/2005/8/layout/hierarchy3"/>
    <dgm:cxn modelId="{B40722CD-670F-4A66-BCB5-AAB791765396}" type="presParOf" srcId="{CB278CB3-ACBB-AD4C-90DF-3AA28E168445}" destId="{60071CD7-C8B6-4C57-A1AA-38E23CE10E1A}" srcOrd="7" destOrd="0" presId="urn:microsoft.com/office/officeart/2005/8/layout/hierarchy3"/>
    <dgm:cxn modelId="{78FF1F66-B523-431D-B172-9CF538F17B2E}" type="presParOf" srcId="{CB278CB3-ACBB-AD4C-90DF-3AA28E168445}" destId="{B533073E-3DC9-4541-BC9B-B0A108D419DA}" srcOrd="8" destOrd="0" presId="urn:microsoft.com/office/officeart/2005/8/layout/hierarchy3"/>
    <dgm:cxn modelId="{4F019637-B470-4052-8D66-90E3FD25F5B5}" type="presParOf" srcId="{CB278CB3-ACBB-AD4C-90DF-3AA28E168445}" destId="{5E5D9062-5773-4778-98D2-44BC4E4BE3FE}" srcOrd="9" destOrd="0" presId="urn:microsoft.com/office/officeart/2005/8/layout/hierarchy3"/>
    <dgm:cxn modelId="{FEDC809A-1E82-46A5-81DA-0651B11154D9}" type="presParOf" srcId="{F2C8640A-D752-E84B-AB32-75FBD6CF3CFA}" destId="{F58E89D9-E204-4A0E-B26F-72F9C9535011}" srcOrd="2" destOrd="0" presId="urn:microsoft.com/office/officeart/2005/8/layout/hierarchy3"/>
    <dgm:cxn modelId="{25F2133A-8B27-4A8A-BFC6-74EFBD43777E}" type="presParOf" srcId="{F58E89D9-E204-4A0E-B26F-72F9C9535011}" destId="{7DF0DC60-41CB-4FDD-985B-C25A6B60A032}" srcOrd="0" destOrd="0" presId="urn:microsoft.com/office/officeart/2005/8/layout/hierarchy3"/>
    <dgm:cxn modelId="{A968D2B2-F99B-49D1-98F1-100970A2887E}" type="presParOf" srcId="{7DF0DC60-41CB-4FDD-985B-C25A6B60A032}" destId="{55849F00-E260-4F0E-A86C-DD3AE59B2BC2}" srcOrd="0" destOrd="0" presId="urn:microsoft.com/office/officeart/2005/8/layout/hierarchy3"/>
    <dgm:cxn modelId="{756325B8-2C40-477B-A880-9A335BD8DFDC}" type="presParOf" srcId="{7DF0DC60-41CB-4FDD-985B-C25A6B60A032}" destId="{0AFD9F51-18A5-44D5-82AF-CD681F118EF4}" srcOrd="1" destOrd="0" presId="urn:microsoft.com/office/officeart/2005/8/layout/hierarchy3"/>
    <dgm:cxn modelId="{AD153C9C-5DEC-414B-AA60-6AA2426AC7BE}" type="presParOf" srcId="{F58E89D9-E204-4A0E-B26F-72F9C9535011}" destId="{6275C2FA-4B07-4C37-9656-A96A644C7A10}" srcOrd="1" destOrd="0" presId="urn:microsoft.com/office/officeart/2005/8/layout/hierarchy3"/>
    <dgm:cxn modelId="{A68668E2-C010-4248-9478-809C6D5681C6}" type="presParOf" srcId="{6275C2FA-4B07-4C37-9656-A96A644C7A10}" destId="{EE70CE3F-6236-415C-88F7-CC71CAAE9C19}" srcOrd="0" destOrd="0" presId="urn:microsoft.com/office/officeart/2005/8/layout/hierarchy3"/>
    <dgm:cxn modelId="{626B9941-40B1-4381-A57F-3FCCC8285560}" type="presParOf" srcId="{6275C2FA-4B07-4C37-9656-A96A644C7A10}" destId="{A57901F1-99E2-4F3D-8832-97EDD4B2EB50}" srcOrd="1" destOrd="0" presId="urn:microsoft.com/office/officeart/2005/8/layout/hierarchy3"/>
    <dgm:cxn modelId="{50AECF08-F2D6-4CB2-A619-8A7A495BCA40}" type="presParOf" srcId="{6275C2FA-4B07-4C37-9656-A96A644C7A10}" destId="{3158250A-5D51-4440-9C9A-67BB8222664C}" srcOrd="2" destOrd="0" presId="urn:microsoft.com/office/officeart/2005/8/layout/hierarchy3"/>
    <dgm:cxn modelId="{A03881B0-9E0F-42E5-B8DC-2B4B25C3F83D}" type="presParOf" srcId="{6275C2FA-4B07-4C37-9656-A96A644C7A10}" destId="{220CAB8E-6A94-4438-90FD-6D54A818CF2D}" srcOrd="3" destOrd="0" presId="urn:microsoft.com/office/officeart/2005/8/layout/hierarchy3"/>
    <dgm:cxn modelId="{8A1F8A2D-B417-4ED1-867D-11537E4F5DAF}" type="presParOf" srcId="{6275C2FA-4B07-4C37-9656-A96A644C7A10}" destId="{80C9F0EE-C10C-4A2E-AF55-43FE099BD667}" srcOrd="4" destOrd="0" presId="urn:microsoft.com/office/officeart/2005/8/layout/hierarchy3"/>
    <dgm:cxn modelId="{283FCA8A-22C3-4FB8-9552-80670F1BFB52}" type="presParOf" srcId="{6275C2FA-4B07-4C37-9656-A96A644C7A10}" destId="{625E0A92-C741-41E5-BD22-EFAE99A3BDBC}" srcOrd="5" destOrd="0" presId="urn:microsoft.com/office/officeart/2005/8/layout/hierarchy3"/>
    <dgm:cxn modelId="{F608772D-712B-4A34-A2B4-DC32F3B0F9B7}" type="presParOf" srcId="{6275C2FA-4B07-4C37-9656-A96A644C7A10}" destId="{966C1D70-3720-4E6A-A2C4-60C94411F187}" srcOrd="6" destOrd="0" presId="urn:microsoft.com/office/officeart/2005/8/layout/hierarchy3"/>
    <dgm:cxn modelId="{732166FE-39BF-4279-9ADE-DABBE619345D}" type="presParOf" srcId="{6275C2FA-4B07-4C37-9656-A96A644C7A10}" destId="{B24A42B4-504C-42BD-B4CC-EFA030275689}" srcOrd="7" destOrd="0" presId="urn:microsoft.com/office/officeart/2005/8/layout/hierarchy3"/>
    <dgm:cxn modelId="{385D2A17-574E-4063-8528-7AB895C25391}" type="presParOf" srcId="{6275C2FA-4B07-4C37-9656-A96A644C7A10}" destId="{2584EB82-520B-4643-90C8-B3823A20C320}" srcOrd="8" destOrd="0" presId="urn:microsoft.com/office/officeart/2005/8/layout/hierarchy3"/>
    <dgm:cxn modelId="{9DEECDE9-382C-4C17-BD59-28F1C0D545E8}" type="presParOf" srcId="{6275C2FA-4B07-4C37-9656-A96A644C7A10}" destId="{C21713F7-CDAF-4D60-80EC-438E72B2DF73}" srcOrd="9" destOrd="0" presId="urn:microsoft.com/office/officeart/2005/8/layout/hierarchy3"/>
    <dgm:cxn modelId="{BEAF164E-8487-40D8-B425-082DEF363F99}" type="presParOf" srcId="{6275C2FA-4B07-4C37-9656-A96A644C7A10}" destId="{60C3E62E-CDD9-4608-9BD7-196F1D399BA7}" srcOrd="10" destOrd="0" presId="urn:microsoft.com/office/officeart/2005/8/layout/hierarchy3"/>
    <dgm:cxn modelId="{C7CD0F56-906D-466B-9EEC-D2B805515821}" type="presParOf" srcId="{6275C2FA-4B07-4C37-9656-A96A644C7A10}" destId="{10430D4D-51FE-4461-BC67-E1C075B38B68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FC8D7-685E-4AEA-9C94-95DDC570EA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11C5F-1299-403B-9103-C3F143916B3B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QuickStart Implementation Services</a:t>
          </a:r>
        </a:p>
      </dgm:t>
    </dgm:pt>
    <dgm:pt modelId="{65326B3B-8BCF-4098-871A-2D8FB358D56C}" type="parTrans" cxnId="{4F37BCB5-2698-4E96-B2DF-0A1C053B8AE6}">
      <dgm:prSet/>
      <dgm:spPr/>
      <dgm:t>
        <a:bodyPr/>
        <a:lstStyle/>
        <a:p>
          <a:endParaRPr lang="en-US"/>
        </a:p>
      </dgm:t>
    </dgm:pt>
    <dgm:pt modelId="{39A62332-792C-43D8-BD8F-9DD0B84E7B2D}" type="sibTrans" cxnId="{4F37BCB5-2698-4E96-B2DF-0A1C053B8AE6}">
      <dgm:prSet/>
      <dgm:spPr/>
      <dgm:t>
        <a:bodyPr/>
        <a:lstStyle/>
        <a:p>
          <a:endParaRPr lang="en-US"/>
        </a:p>
      </dgm:t>
    </dgm:pt>
    <dgm:pt modelId="{CF6DD189-5133-4FA8-8F51-BE23BFC5F013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SOW-based/Complex Implementation Services</a:t>
          </a:r>
        </a:p>
      </dgm:t>
    </dgm:pt>
    <dgm:pt modelId="{6D452BBA-B668-402A-9835-F4A560BA04F1}" type="parTrans" cxnId="{A795AD96-4F46-4AD9-A0A4-8A47AF954F47}">
      <dgm:prSet/>
      <dgm:spPr/>
      <dgm:t>
        <a:bodyPr/>
        <a:lstStyle/>
        <a:p>
          <a:endParaRPr lang="en-US"/>
        </a:p>
      </dgm:t>
    </dgm:pt>
    <dgm:pt modelId="{CCA708C4-8CBB-41AA-A4A2-AADB47CC04DF}" type="sibTrans" cxnId="{A795AD96-4F46-4AD9-A0A4-8A47AF954F47}">
      <dgm:prSet/>
      <dgm:spPr/>
      <dgm:t>
        <a:bodyPr/>
        <a:lstStyle/>
        <a:p>
          <a:endParaRPr lang="en-US"/>
        </a:p>
      </dgm:t>
    </dgm:pt>
    <dgm:pt modelId="{03AC439B-2170-4498-BD5D-53A1C431F4C7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In-Depth Health Checks</a:t>
          </a:r>
        </a:p>
      </dgm:t>
    </dgm:pt>
    <dgm:pt modelId="{3CB222F1-4D64-4D8C-B1EA-ACB7A5750A70}" type="parTrans" cxnId="{3885595E-A2D6-410A-9449-9A7D921DF9A9}">
      <dgm:prSet/>
      <dgm:spPr/>
      <dgm:t>
        <a:bodyPr/>
        <a:lstStyle/>
        <a:p>
          <a:endParaRPr lang="en-US"/>
        </a:p>
      </dgm:t>
    </dgm:pt>
    <dgm:pt modelId="{F1E67CC9-0F22-4A65-89B6-A305D43989F3}" type="sibTrans" cxnId="{3885595E-A2D6-410A-9449-9A7D921DF9A9}">
      <dgm:prSet/>
      <dgm:spPr/>
      <dgm:t>
        <a:bodyPr/>
        <a:lstStyle/>
        <a:p>
          <a:endParaRPr lang="en-US"/>
        </a:p>
      </dgm:t>
    </dgm:pt>
    <dgm:pt modelId="{64576435-A7DE-424B-80C7-8EB6534F7D29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Tuning</a:t>
          </a:r>
        </a:p>
      </dgm:t>
    </dgm:pt>
    <dgm:pt modelId="{702F67EF-E666-4374-9CD3-7B94CD9F4E65}" type="parTrans" cxnId="{BE11C10E-BFED-47A9-8D26-637820ED2F6B}">
      <dgm:prSet/>
      <dgm:spPr/>
      <dgm:t>
        <a:bodyPr/>
        <a:lstStyle/>
        <a:p>
          <a:endParaRPr lang="en-US"/>
        </a:p>
      </dgm:t>
    </dgm:pt>
    <dgm:pt modelId="{F91FE968-8B91-40AD-8717-A40571C0B0D3}" type="sibTrans" cxnId="{BE11C10E-BFED-47A9-8D26-637820ED2F6B}">
      <dgm:prSet/>
      <dgm:spPr/>
      <dgm:t>
        <a:bodyPr/>
        <a:lstStyle/>
        <a:p>
          <a:endParaRPr lang="en-US"/>
        </a:p>
      </dgm:t>
    </dgm:pt>
    <dgm:pt modelId="{6FCB8FE2-A49B-4B4F-9F56-3F3A3E521E75}" type="pres">
      <dgm:prSet presAssocID="{CE5FC8D7-685E-4AEA-9C94-95DDC570EAA1}" presName="linear" presStyleCnt="0">
        <dgm:presLayoutVars>
          <dgm:dir/>
          <dgm:animLvl val="lvl"/>
          <dgm:resizeHandles val="exact"/>
        </dgm:presLayoutVars>
      </dgm:prSet>
      <dgm:spPr/>
    </dgm:pt>
    <dgm:pt modelId="{635F4964-5F17-4BCE-9A51-BDF63A3C1721}" type="pres">
      <dgm:prSet presAssocID="{6B811C5F-1299-403B-9103-C3F143916B3B}" presName="parentLin" presStyleCnt="0"/>
      <dgm:spPr/>
    </dgm:pt>
    <dgm:pt modelId="{BE26CB9D-CEA3-41DA-9504-42F30721B8ED}" type="pres">
      <dgm:prSet presAssocID="{6B811C5F-1299-403B-9103-C3F143916B3B}" presName="parentLeftMargin" presStyleLbl="node1" presStyleIdx="0" presStyleCnt="4"/>
      <dgm:spPr/>
    </dgm:pt>
    <dgm:pt modelId="{38C44588-5A9E-4180-9AD0-B15F38995512}" type="pres">
      <dgm:prSet presAssocID="{6B811C5F-1299-403B-9103-C3F143916B3B}" presName="parentText" presStyleLbl="node1" presStyleIdx="0" presStyleCnt="4" custScaleX="120435">
        <dgm:presLayoutVars>
          <dgm:chMax val="0"/>
          <dgm:bulletEnabled val="1"/>
        </dgm:presLayoutVars>
      </dgm:prSet>
      <dgm:spPr/>
    </dgm:pt>
    <dgm:pt modelId="{6EF0A370-67A0-4202-93A6-2C4E03E80C1D}" type="pres">
      <dgm:prSet presAssocID="{6B811C5F-1299-403B-9103-C3F143916B3B}" presName="negativeSpace" presStyleCnt="0"/>
      <dgm:spPr/>
    </dgm:pt>
    <dgm:pt modelId="{1F731CE0-5E22-490A-A83A-6FF9444E2FEE}" type="pres">
      <dgm:prSet presAssocID="{6B811C5F-1299-403B-9103-C3F143916B3B}" presName="childText" presStyleLbl="conFgAcc1" presStyleIdx="0" presStyleCnt="4">
        <dgm:presLayoutVars>
          <dgm:bulletEnabled val="1"/>
        </dgm:presLayoutVars>
      </dgm:prSet>
      <dgm:spPr/>
    </dgm:pt>
    <dgm:pt modelId="{4631DBCF-CDFD-4CEB-BD71-50E8A37C3C40}" type="pres">
      <dgm:prSet presAssocID="{39A62332-792C-43D8-BD8F-9DD0B84E7B2D}" presName="spaceBetweenRectangles" presStyleCnt="0"/>
      <dgm:spPr/>
    </dgm:pt>
    <dgm:pt modelId="{591C27F8-D223-4DA5-8E06-A029FF1061E8}" type="pres">
      <dgm:prSet presAssocID="{CF6DD189-5133-4FA8-8F51-BE23BFC5F013}" presName="parentLin" presStyleCnt="0"/>
      <dgm:spPr/>
    </dgm:pt>
    <dgm:pt modelId="{EA71E033-4996-4BFD-A9BF-65DE74C6BF39}" type="pres">
      <dgm:prSet presAssocID="{CF6DD189-5133-4FA8-8F51-BE23BFC5F013}" presName="parentLeftMargin" presStyleLbl="node1" presStyleIdx="0" presStyleCnt="4"/>
      <dgm:spPr/>
    </dgm:pt>
    <dgm:pt modelId="{6E5AB553-5649-4ED9-81F1-3E9DA8AA3CF1}" type="pres">
      <dgm:prSet presAssocID="{CF6DD189-5133-4FA8-8F51-BE23BFC5F013}" presName="parentText" presStyleLbl="node1" presStyleIdx="1" presStyleCnt="4" custScaleX="120435">
        <dgm:presLayoutVars>
          <dgm:chMax val="0"/>
          <dgm:bulletEnabled val="1"/>
        </dgm:presLayoutVars>
      </dgm:prSet>
      <dgm:spPr/>
    </dgm:pt>
    <dgm:pt modelId="{D46D8284-7ED6-4B96-A4FB-FCE913800075}" type="pres">
      <dgm:prSet presAssocID="{CF6DD189-5133-4FA8-8F51-BE23BFC5F013}" presName="negativeSpace" presStyleCnt="0"/>
      <dgm:spPr/>
    </dgm:pt>
    <dgm:pt modelId="{FEA9C732-1342-470D-945D-A30934E03649}" type="pres">
      <dgm:prSet presAssocID="{CF6DD189-5133-4FA8-8F51-BE23BFC5F013}" presName="childText" presStyleLbl="conFgAcc1" presStyleIdx="1" presStyleCnt="4">
        <dgm:presLayoutVars>
          <dgm:bulletEnabled val="1"/>
        </dgm:presLayoutVars>
      </dgm:prSet>
      <dgm:spPr/>
    </dgm:pt>
    <dgm:pt modelId="{F98EFFD7-BCAF-48F2-AF07-C260DADF53E5}" type="pres">
      <dgm:prSet presAssocID="{CCA708C4-8CBB-41AA-A4A2-AADB47CC04DF}" presName="spaceBetweenRectangles" presStyleCnt="0"/>
      <dgm:spPr/>
    </dgm:pt>
    <dgm:pt modelId="{A68234E0-DB01-4998-9F1F-81DEF7901903}" type="pres">
      <dgm:prSet presAssocID="{03AC439B-2170-4498-BD5D-53A1C431F4C7}" presName="parentLin" presStyleCnt="0"/>
      <dgm:spPr/>
    </dgm:pt>
    <dgm:pt modelId="{9EF4E670-70B2-4894-9EF7-5D4713EC2DBB}" type="pres">
      <dgm:prSet presAssocID="{03AC439B-2170-4498-BD5D-53A1C431F4C7}" presName="parentLeftMargin" presStyleLbl="node1" presStyleIdx="1" presStyleCnt="4"/>
      <dgm:spPr/>
    </dgm:pt>
    <dgm:pt modelId="{BAEE90BC-C0E0-4AB9-AE99-6C0033486D84}" type="pres">
      <dgm:prSet presAssocID="{03AC439B-2170-4498-BD5D-53A1C431F4C7}" presName="parentText" presStyleLbl="node1" presStyleIdx="2" presStyleCnt="4" custScaleX="120435">
        <dgm:presLayoutVars>
          <dgm:chMax val="0"/>
          <dgm:bulletEnabled val="1"/>
        </dgm:presLayoutVars>
      </dgm:prSet>
      <dgm:spPr/>
    </dgm:pt>
    <dgm:pt modelId="{F114C8A1-E637-4B84-8440-9F01B972FC91}" type="pres">
      <dgm:prSet presAssocID="{03AC439B-2170-4498-BD5D-53A1C431F4C7}" presName="negativeSpace" presStyleCnt="0"/>
      <dgm:spPr/>
    </dgm:pt>
    <dgm:pt modelId="{E8A81FA7-5663-431C-A673-71E03319C20A}" type="pres">
      <dgm:prSet presAssocID="{03AC439B-2170-4498-BD5D-53A1C431F4C7}" presName="childText" presStyleLbl="conFgAcc1" presStyleIdx="2" presStyleCnt="4">
        <dgm:presLayoutVars>
          <dgm:bulletEnabled val="1"/>
        </dgm:presLayoutVars>
      </dgm:prSet>
      <dgm:spPr/>
    </dgm:pt>
    <dgm:pt modelId="{B1A3191D-E1CB-4CD0-BB85-DE60E9487843}" type="pres">
      <dgm:prSet presAssocID="{F1E67CC9-0F22-4A65-89B6-A305D43989F3}" presName="spaceBetweenRectangles" presStyleCnt="0"/>
      <dgm:spPr/>
    </dgm:pt>
    <dgm:pt modelId="{1167F6A1-0422-4220-A46E-672E7E41FD2A}" type="pres">
      <dgm:prSet presAssocID="{64576435-A7DE-424B-80C7-8EB6534F7D29}" presName="parentLin" presStyleCnt="0"/>
      <dgm:spPr/>
    </dgm:pt>
    <dgm:pt modelId="{10EB93D3-BACF-43E9-BF78-2E2176093D5F}" type="pres">
      <dgm:prSet presAssocID="{64576435-A7DE-424B-80C7-8EB6534F7D29}" presName="parentLeftMargin" presStyleLbl="node1" presStyleIdx="2" presStyleCnt="4"/>
      <dgm:spPr/>
    </dgm:pt>
    <dgm:pt modelId="{C2D9A7F5-9A0A-4FC9-BC51-F96AC6B873A0}" type="pres">
      <dgm:prSet presAssocID="{64576435-A7DE-424B-80C7-8EB6534F7D29}" presName="parentText" presStyleLbl="node1" presStyleIdx="3" presStyleCnt="4" custScaleX="120435">
        <dgm:presLayoutVars>
          <dgm:chMax val="0"/>
          <dgm:bulletEnabled val="1"/>
        </dgm:presLayoutVars>
      </dgm:prSet>
      <dgm:spPr/>
    </dgm:pt>
    <dgm:pt modelId="{C81E24B4-62A7-4DF4-8F9B-C317D161D6E6}" type="pres">
      <dgm:prSet presAssocID="{64576435-A7DE-424B-80C7-8EB6534F7D29}" presName="negativeSpace" presStyleCnt="0"/>
      <dgm:spPr/>
    </dgm:pt>
    <dgm:pt modelId="{31638185-2D65-4C4A-909B-85F55430CB55}" type="pres">
      <dgm:prSet presAssocID="{64576435-A7DE-424B-80C7-8EB6534F7D2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2B61609-51C5-4FC8-836A-382397D0AB47}" type="presOf" srcId="{64576435-A7DE-424B-80C7-8EB6534F7D29}" destId="{C2D9A7F5-9A0A-4FC9-BC51-F96AC6B873A0}" srcOrd="1" destOrd="0" presId="urn:microsoft.com/office/officeart/2005/8/layout/list1"/>
    <dgm:cxn modelId="{BE11C10E-BFED-47A9-8D26-637820ED2F6B}" srcId="{CE5FC8D7-685E-4AEA-9C94-95DDC570EAA1}" destId="{64576435-A7DE-424B-80C7-8EB6534F7D29}" srcOrd="3" destOrd="0" parTransId="{702F67EF-E666-4374-9CD3-7B94CD9F4E65}" sibTransId="{F91FE968-8B91-40AD-8717-A40571C0B0D3}"/>
    <dgm:cxn modelId="{C036F224-76AD-4745-89AB-53DDBC428811}" type="presOf" srcId="{03AC439B-2170-4498-BD5D-53A1C431F4C7}" destId="{9EF4E670-70B2-4894-9EF7-5D4713EC2DBB}" srcOrd="0" destOrd="0" presId="urn:microsoft.com/office/officeart/2005/8/layout/list1"/>
    <dgm:cxn modelId="{3885595E-A2D6-410A-9449-9A7D921DF9A9}" srcId="{CE5FC8D7-685E-4AEA-9C94-95DDC570EAA1}" destId="{03AC439B-2170-4498-BD5D-53A1C431F4C7}" srcOrd="2" destOrd="0" parTransId="{3CB222F1-4D64-4D8C-B1EA-ACB7A5750A70}" sibTransId="{F1E67CC9-0F22-4A65-89B6-A305D43989F3}"/>
    <dgm:cxn modelId="{AD91AC47-CD50-4F0C-8750-B3C79E55065D}" type="presOf" srcId="{64576435-A7DE-424B-80C7-8EB6534F7D29}" destId="{10EB93D3-BACF-43E9-BF78-2E2176093D5F}" srcOrd="0" destOrd="0" presId="urn:microsoft.com/office/officeart/2005/8/layout/list1"/>
    <dgm:cxn modelId="{70A6FF47-35AD-4B31-967E-B2E381E97C28}" type="presOf" srcId="{6B811C5F-1299-403B-9103-C3F143916B3B}" destId="{38C44588-5A9E-4180-9AD0-B15F38995512}" srcOrd="1" destOrd="0" presId="urn:microsoft.com/office/officeart/2005/8/layout/list1"/>
    <dgm:cxn modelId="{581C9D6B-16A2-41F7-93FE-0A6F11244812}" type="presOf" srcId="{CE5FC8D7-685E-4AEA-9C94-95DDC570EAA1}" destId="{6FCB8FE2-A49B-4B4F-9F56-3F3A3E521E75}" srcOrd="0" destOrd="0" presId="urn:microsoft.com/office/officeart/2005/8/layout/list1"/>
    <dgm:cxn modelId="{3A98A44F-6B54-4C99-A733-25D4F69ED5FE}" type="presOf" srcId="{03AC439B-2170-4498-BD5D-53A1C431F4C7}" destId="{BAEE90BC-C0E0-4AB9-AE99-6C0033486D84}" srcOrd="1" destOrd="0" presId="urn:microsoft.com/office/officeart/2005/8/layout/list1"/>
    <dgm:cxn modelId="{AF35C179-B253-4B00-AA7F-F8DF31BE98CF}" type="presOf" srcId="{6B811C5F-1299-403B-9103-C3F143916B3B}" destId="{BE26CB9D-CEA3-41DA-9504-42F30721B8ED}" srcOrd="0" destOrd="0" presId="urn:microsoft.com/office/officeart/2005/8/layout/list1"/>
    <dgm:cxn modelId="{A795AD96-4F46-4AD9-A0A4-8A47AF954F47}" srcId="{CE5FC8D7-685E-4AEA-9C94-95DDC570EAA1}" destId="{CF6DD189-5133-4FA8-8F51-BE23BFC5F013}" srcOrd="1" destOrd="0" parTransId="{6D452BBA-B668-402A-9835-F4A560BA04F1}" sibTransId="{CCA708C4-8CBB-41AA-A4A2-AADB47CC04DF}"/>
    <dgm:cxn modelId="{E7CED296-394C-4802-AD47-96224B4AB644}" type="presOf" srcId="{CF6DD189-5133-4FA8-8F51-BE23BFC5F013}" destId="{6E5AB553-5649-4ED9-81F1-3E9DA8AA3CF1}" srcOrd="1" destOrd="0" presId="urn:microsoft.com/office/officeart/2005/8/layout/list1"/>
    <dgm:cxn modelId="{D7CAA8B4-5E1E-4BB6-A7B7-550104291AC6}" type="presOf" srcId="{CF6DD189-5133-4FA8-8F51-BE23BFC5F013}" destId="{EA71E033-4996-4BFD-A9BF-65DE74C6BF39}" srcOrd="0" destOrd="0" presId="urn:microsoft.com/office/officeart/2005/8/layout/list1"/>
    <dgm:cxn modelId="{4F37BCB5-2698-4E96-B2DF-0A1C053B8AE6}" srcId="{CE5FC8D7-685E-4AEA-9C94-95DDC570EAA1}" destId="{6B811C5F-1299-403B-9103-C3F143916B3B}" srcOrd="0" destOrd="0" parTransId="{65326B3B-8BCF-4098-871A-2D8FB358D56C}" sibTransId="{39A62332-792C-43D8-BD8F-9DD0B84E7B2D}"/>
    <dgm:cxn modelId="{2F5109A0-AD5A-4F44-9CAA-B4B692865D7F}" type="presParOf" srcId="{6FCB8FE2-A49B-4B4F-9F56-3F3A3E521E75}" destId="{635F4964-5F17-4BCE-9A51-BDF63A3C1721}" srcOrd="0" destOrd="0" presId="urn:microsoft.com/office/officeart/2005/8/layout/list1"/>
    <dgm:cxn modelId="{E7A81269-0735-49D2-A2F5-336ED7CF55C4}" type="presParOf" srcId="{635F4964-5F17-4BCE-9A51-BDF63A3C1721}" destId="{BE26CB9D-CEA3-41DA-9504-42F30721B8ED}" srcOrd="0" destOrd="0" presId="urn:microsoft.com/office/officeart/2005/8/layout/list1"/>
    <dgm:cxn modelId="{92A3678B-8806-4367-85B6-066D3BE2D851}" type="presParOf" srcId="{635F4964-5F17-4BCE-9A51-BDF63A3C1721}" destId="{38C44588-5A9E-4180-9AD0-B15F38995512}" srcOrd="1" destOrd="0" presId="urn:microsoft.com/office/officeart/2005/8/layout/list1"/>
    <dgm:cxn modelId="{2E34414D-AFA4-4F55-960D-0BCABBCD6DD0}" type="presParOf" srcId="{6FCB8FE2-A49B-4B4F-9F56-3F3A3E521E75}" destId="{6EF0A370-67A0-4202-93A6-2C4E03E80C1D}" srcOrd="1" destOrd="0" presId="urn:microsoft.com/office/officeart/2005/8/layout/list1"/>
    <dgm:cxn modelId="{6CC6881F-6EFF-4307-8BB5-BA08C3C13001}" type="presParOf" srcId="{6FCB8FE2-A49B-4B4F-9F56-3F3A3E521E75}" destId="{1F731CE0-5E22-490A-A83A-6FF9444E2FEE}" srcOrd="2" destOrd="0" presId="urn:microsoft.com/office/officeart/2005/8/layout/list1"/>
    <dgm:cxn modelId="{18D1140A-0F11-4D4C-8556-F417C9920B87}" type="presParOf" srcId="{6FCB8FE2-A49B-4B4F-9F56-3F3A3E521E75}" destId="{4631DBCF-CDFD-4CEB-BD71-50E8A37C3C40}" srcOrd="3" destOrd="0" presId="urn:microsoft.com/office/officeart/2005/8/layout/list1"/>
    <dgm:cxn modelId="{50026E0C-8FD6-46BE-9835-9BB26A58F4E4}" type="presParOf" srcId="{6FCB8FE2-A49B-4B4F-9F56-3F3A3E521E75}" destId="{591C27F8-D223-4DA5-8E06-A029FF1061E8}" srcOrd="4" destOrd="0" presId="urn:microsoft.com/office/officeart/2005/8/layout/list1"/>
    <dgm:cxn modelId="{05501188-CFCE-4175-A4FA-9174AE8841F8}" type="presParOf" srcId="{591C27F8-D223-4DA5-8E06-A029FF1061E8}" destId="{EA71E033-4996-4BFD-A9BF-65DE74C6BF39}" srcOrd="0" destOrd="0" presId="urn:microsoft.com/office/officeart/2005/8/layout/list1"/>
    <dgm:cxn modelId="{FB890900-EFEC-4986-9072-076E15377656}" type="presParOf" srcId="{591C27F8-D223-4DA5-8E06-A029FF1061E8}" destId="{6E5AB553-5649-4ED9-81F1-3E9DA8AA3CF1}" srcOrd="1" destOrd="0" presId="urn:microsoft.com/office/officeart/2005/8/layout/list1"/>
    <dgm:cxn modelId="{8C4A0C49-98D9-4EB4-94CC-2CA1E6375AEB}" type="presParOf" srcId="{6FCB8FE2-A49B-4B4F-9F56-3F3A3E521E75}" destId="{D46D8284-7ED6-4B96-A4FB-FCE913800075}" srcOrd="5" destOrd="0" presId="urn:microsoft.com/office/officeart/2005/8/layout/list1"/>
    <dgm:cxn modelId="{5C499BAB-86D0-4B95-BDA2-696950C1F701}" type="presParOf" srcId="{6FCB8FE2-A49B-4B4F-9F56-3F3A3E521E75}" destId="{FEA9C732-1342-470D-945D-A30934E03649}" srcOrd="6" destOrd="0" presId="urn:microsoft.com/office/officeart/2005/8/layout/list1"/>
    <dgm:cxn modelId="{9C96F219-E62D-4560-95E2-4D3E2A2EB86B}" type="presParOf" srcId="{6FCB8FE2-A49B-4B4F-9F56-3F3A3E521E75}" destId="{F98EFFD7-BCAF-48F2-AF07-C260DADF53E5}" srcOrd="7" destOrd="0" presId="urn:microsoft.com/office/officeart/2005/8/layout/list1"/>
    <dgm:cxn modelId="{8974337E-EA58-4DB4-9ECD-5D9CA24173B4}" type="presParOf" srcId="{6FCB8FE2-A49B-4B4F-9F56-3F3A3E521E75}" destId="{A68234E0-DB01-4998-9F1F-81DEF7901903}" srcOrd="8" destOrd="0" presId="urn:microsoft.com/office/officeart/2005/8/layout/list1"/>
    <dgm:cxn modelId="{13135686-509B-4F75-9922-5C50F3600589}" type="presParOf" srcId="{A68234E0-DB01-4998-9F1F-81DEF7901903}" destId="{9EF4E670-70B2-4894-9EF7-5D4713EC2DBB}" srcOrd="0" destOrd="0" presId="urn:microsoft.com/office/officeart/2005/8/layout/list1"/>
    <dgm:cxn modelId="{212AC7BC-7AB5-4526-AD1C-028A8539CC48}" type="presParOf" srcId="{A68234E0-DB01-4998-9F1F-81DEF7901903}" destId="{BAEE90BC-C0E0-4AB9-AE99-6C0033486D84}" srcOrd="1" destOrd="0" presId="urn:microsoft.com/office/officeart/2005/8/layout/list1"/>
    <dgm:cxn modelId="{8B484E63-49F2-4565-9619-4582896D8F67}" type="presParOf" srcId="{6FCB8FE2-A49B-4B4F-9F56-3F3A3E521E75}" destId="{F114C8A1-E637-4B84-8440-9F01B972FC91}" srcOrd="9" destOrd="0" presId="urn:microsoft.com/office/officeart/2005/8/layout/list1"/>
    <dgm:cxn modelId="{05AA6442-9958-4B45-87C4-5F26EAE12A87}" type="presParOf" srcId="{6FCB8FE2-A49B-4B4F-9F56-3F3A3E521E75}" destId="{E8A81FA7-5663-431C-A673-71E03319C20A}" srcOrd="10" destOrd="0" presId="urn:microsoft.com/office/officeart/2005/8/layout/list1"/>
    <dgm:cxn modelId="{FC65372D-0C24-41DD-BDEC-4EB3E3431E9B}" type="presParOf" srcId="{6FCB8FE2-A49B-4B4F-9F56-3F3A3E521E75}" destId="{B1A3191D-E1CB-4CD0-BB85-DE60E9487843}" srcOrd="11" destOrd="0" presId="urn:microsoft.com/office/officeart/2005/8/layout/list1"/>
    <dgm:cxn modelId="{6F07A1EC-4986-42B5-AEB8-FB0C008518B3}" type="presParOf" srcId="{6FCB8FE2-A49B-4B4F-9F56-3F3A3E521E75}" destId="{1167F6A1-0422-4220-A46E-672E7E41FD2A}" srcOrd="12" destOrd="0" presId="urn:microsoft.com/office/officeart/2005/8/layout/list1"/>
    <dgm:cxn modelId="{D01362E1-7085-46FE-9356-A85A7B1B7FDB}" type="presParOf" srcId="{1167F6A1-0422-4220-A46E-672E7E41FD2A}" destId="{10EB93D3-BACF-43E9-BF78-2E2176093D5F}" srcOrd="0" destOrd="0" presId="urn:microsoft.com/office/officeart/2005/8/layout/list1"/>
    <dgm:cxn modelId="{C81D1549-744E-4680-901D-81789A5031AF}" type="presParOf" srcId="{1167F6A1-0422-4220-A46E-672E7E41FD2A}" destId="{C2D9A7F5-9A0A-4FC9-BC51-F96AC6B873A0}" srcOrd="1" destOrd="0" presId="urn:microsoft.com/office/officeart/2005/8/layout/list1"/>
    <dgm:cxn modelId="{307B6E3D-A6C5-4802-90BE-216D54F3DA32}" type="presParOf" srcId="{6FCB8FE2-A49B-4B4F-9F56-3F3A3E521E75}" destId="{C81E24B4-62A7-4DF4-8F9B-C317D161D6E6}" srcOrd="13" destOrd="0" presId="urn:microsoft.com/office/officeart/2005/8/layout/list1"/>
    <dgm:cxn modelId="{0863E595-A050-4ED1-8DCA-E9A62E3FDA84}" type="presParOf" srcId="{6FCB8FE2-A49B-4B4F-9F56-3F3A3E521E75}" destId="{31638185-2D65-4C4A-909B-85F55430CB5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FC8D7-685E-4AEA-9C94-95DDC570EA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8924B-74BD-4680-B1C9-9642ACA92A5C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Block of Hours for Ad-Hoc support/assistance</a:t>
          </a:r>
        </a:p>
      </dgm:t>
    </dgm:pt>
    <dgm:pt modelId="{B0BB5E11-9835-4CE2-B45C-C4AAC8ECB7CE}" type="parTrans" cxnId="{16146090-4F12-4B82-BC47-12BE896CD87F}">
      <dgm:prSet/>
      <dgm:spPr/>
      <dgm:t>
        <a:bodyPr/>
        <a:lstStyle/>
        <a:p>
          <a:endParaRPr lang="en-US"/>
        </a:p>
      </dgm:t>
    </dgm:pt>
    <dgm:pt modelId="{F84EDFF2-4D52-469C-9F46-172FBC6B3FD7}" type="sibTrans" cxnId="{16146090-4F12-4B82-BC47-12BE896CD87F}">
      <dgm:prSet/>
      <dgm:spPr/>
      <dgm:t>
        <a:bodyPr/>
        <a:lstStyle/>
        <a:p>
          <a:endParaRPr lang="en-US"/>
        </a:p>
      </dgm:t>
    </dgm:pt>
    <dgm:pt modelId="{B05A0A14-9A28-4119-AF5C-9ADEA0D6A4DB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Upgrade Services</a:t>
          </a:r>
        </a:p>
      </dgm:t>
    </dgm:pt>
    <dgm:pt modelId="{47F165E8-5631-44DC-AB96-64E64747114F}" type="parTrans" cxnId="{A802BEC5-8801-43F3-994D-932B9878BDFA}">
      <dgm:prSet/>
      <dgm:spPr/>
      <dgm:t>
        <a:bodyPr/>
        <a:lstStyle/>
        <a:p>
          <a:endParaRPr lang="en-US"/>
        </a:p>
      </dgm:t>
    </dgm:pt>
    <dgm:pt modelId="{7C99AB98-C3BA-4882-A5DC-1FBDE85130B4}" type="sibTrans" cxnId="{A802BEC5-8801-43F3-994D-932B9878BDFA}">
      <dgm:prSet/>
      <dgm:spPr/>
      <dgm:t>
        <a:bodyPr/>
        <a:lstStyle/>
        <a:p>
          <a:endParaRPr lang="en-US"/>
        </a:p>
      </dgm:t>
    </dgm:pt>
    <dgm:pt modelId="{48ED2383-F2E9-42AF-89FE-AA3640458358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Managed Security Services</a:t>
          </a:r>
        </a:p>
      </dgm:t>
    </dgm:pt>
    <dgm:pt modelId="{8EE165BF-2F11-4156-91A4-851AF6EA719D}" type="parTrans" cxnId="{9718CF50-1EF3-4322-8E3B-7AC8EB807F6E}">
      <dgm:prSet/>
      <dgm:spPr/>
      <dgm:t>
        <a:bodyPr/>
        <a:lstStyle/>
        <a:p>
          <a:endParaRPr lang="en-US"/>
        </a:p>
      </dgm:t>
    </dgm:pt>
    <dgm:pt modelId="{7B679EF4-D26A-4CB0-8675-C947D929BFB9}" type="sibTrans" cxnId="{9718CF50-1EF3-4322-8E3B-7AC8EB807F6E}">
      <dgm:prSet/>
      <dgm:spPr/>
      <dgm:t>
        <a:bodyPr/>
        <a:lstStyle/>
        <a:p>
          <a:endParaRPr lang="en-US"/>
        </a:p>
      </dgm:t>
    </dgm:pt>
    <dgm:pt modelId="{9ECC3274-8A93-438E-99B7-D03810FE3A73}">
      <dgm:prSet phldrT="[Text]" custT="1"/>
      <dgm:spPr>
        <a:solidFill>
          <a:srgbClr val="0A4773"/>
        </a:solidFill>
        <a:effectLst>
          <a:outerShdw blurRad="50800" dist="190500" dir="2700000" algn="tl" rotWithShape="0">
            <a:prstClr val="black">
              <a:alpha val="60000"/>
            </a:prstClr>
          </a:outerShdw>
        </a:effectLst>
      </dgm:spPr>
      <dgm:t>
        <a:bodyPr/>
        <a:lstStyle/>
        <a:p>
          <a:r>
            <a:rPr lang="en-US" sz="1600">
              <a:latin typeface="Verdana" panose="020B0604030504040204" pitchFamily="34" charset="0"/>
              <a:ea typeface="Verdana" panose="020B0604030504040204" pitchFamily="34" charset="0"/>
            </a:rPr>
            <a:t>Staff Augmentation</a:t>
          </a:r>
        </a:p>
      </dgm:t>
    </dgm:pt>
    <dgm:pt modelId="{5E6BCFA9-4AC7-4FBD-8781-7E8AF2EA2043}" type="parTrans" cxnId="{44C6BC21-B9C8-4EE4-9AF7-AFD114BF936B}">
      <dgm:prSet/>
      <dgm:spPr/>
      <dgm:t>
        <a:bodyPr/>
        <a:lstStyle/>
        <a:p>
          <a:endParaRPr lang="en-US"/>
        </a:p>
      </dgm:t>
    </dgm:pt>
    <dgm:pt modelId="{9C0BFCAC-546D-42C8-8C44-D9CE768DD211}" type="sibTrans" cxnId="{44C6BC21-B9C8-4EE4-9AF7-AFD114BF936B}">
      <dgm:prSet/>
      <dgm:spPr/>
      <dgm:t>
        <a:bodyPr/>
        <a:lstStyle/>
        <a:p>
          <a:endParaRPr lang="en-US"/>
        </a:p>
      </dgm:t>
    </dgm:pt>
    <dgm:pt modelId="{6FCB8FE2-A49B-4B4F-9F56-3F3A3E521E75}" type="pres">
      <dgm:prSet presAssocID="{CE5FC8D7-685E-4AEA-9C94-95DDC570EAA1}" presName="linear" presStyleCnt="0">
        <dgm:presLayoutVars>
          <dgm:dir/>
          <dgm:animLvl val="lvl"/>
          <dgm:resizeHandles val="exact"/>
        </dgm:presLayoutVars>
      </dgm:prSet>
      <dgm:spPr/>
    </dgm:pt>
    <dgm:pt modelId="{99DE60FE-E5CB-4497-8746-E61C48C599B5}" type="pres">
      <dgm:prSet presAssocID="{FB98924B-74BD-4680-B1C9-9642ACA92A5C}" presName="parentLin" presStyleCnt="0"/>
      <dgm:spPr/>
    </dgm:pt>
    <dgm:pt modelId="{65441543-EADE-4951-8B37-4516710E5D13}" type="pres">
      <dgm:prSet presAssocID="{FB98924B-74BD-4680-B1C9-9642ACA92A5C}" presName="parentLeftMargin" presStyleLbl="node1" presStyleIdx="0" presStyleCnt="4"/>
      <dgm:spPr/>
    </dgm:pt>
    <dgm:pt modelId="{69760BDA-60E1-4FB8-A9E6-81E2D3203091}" type="pres">
      <dgm:prSet presAssocID="{FB98924B-74BD-4680-B1C9-9642ACA92A5C}" presName="parentText" presStyleLbl="node1" presStyleIdx="0" presStyleCnt="4" custScaleX="129665">
        <dgm:presLayoutVars>
          <dgm:chMax val="0"/>
          <dgm:bulletEnabled val="1"/>
        </dgm:presLayoutVars>
      </dgm:prSet>
      <dgm:spPr/>
    </dgm:pt>
    <dgm:pt modelId="{73DC51D6-78F9-4CCB-8E9F-8F91FA66FDB2}" type="pres">
      <dgm:prSet presAssocID="{FB98924B-74BD-4680-B1C9-9642ACA92A5C}" presName="negativeSpace" presStyleCnt="0"/>
      <dgm:spPr/>
    </dgm:pt>
    <dgm:pt modelId="{9FBF2871-C59E-4C71-80E3-CDB264E8C81C}" type="pres">
      <dgm:prSet presAssocID="{FB98924B-74BD-4680-B1C9-9642ACA92A5C}" presName="childText" presStyleLbl="conFgAcc1" presStyleIdx="0" presStyleCnt="4">
        <dgm:presLayoutVars>
          <dgm:bulletEnabled val="1"/>
        </dgm:presLayoutVars>
      </dgm:prSet>
      <dgm:spPr/>
    </dgm:pt>
    <dgm:pt modelId="{CD15A9B8-DCDC-482E-951E-BE00CEE729E6}" type="pres">
      <dgm:prSet presAssocID="{F84EDFF2-4D52-469C-9F46-172FBC6B3FD7}" presName="spaceBetweenRectangles" presStyleCnt="0"/>
      <dgm:spPr/>
    </dgm:pt>
    <dgm:pt modelId="{4D9A7BD4-D299-433D-B8F0-C45812CB5CAF}" type="pres">
      <dgm:prSet presAssocID="{B05A0A14-9A28-4119-AF5C-9ADEA0D6A4DB}" presName="parentLin" presStyleCnt="0"/>
      <dgm:spPr/>
    </dgm:pt>
    <dgm:pt modelId="{F7BCFD43-2844-435F-A6CA-64172845D3E7}" type="pres">
      <dgm:prSet presAssocID="{B05A0A14-9A28-4119-AF5C-9ADEA0D6A4DB}" presName="parentLeftMargin" presStyleLbl="node1" presStyleIdx="0" presStyleCnt="4"/>
      <dgm:spPr/>
    </dgm:pt>
    <dgm:pt modelId="{EB1B4F08-61D2-4E5B-96BB-0ABCE3D60AE4}" type="pres">
      <dgm:prSet presAssocID="{B05A0A14-9A28-4119-AF5C-9ADEA0D6A4DB}" presName="parentText" presStyleLbl="node1" presStyleIdx="1" presStyleCnt="4" custScaleX="129665">
        <dgm:presLayoutVars>
          <dgm:chMax val="0"/>
          <dgm:bulletEnabled val="1"/>
        </dgm:presLayoutVars>
      </dgm:prSet>
      <dgm:spPr/>
    </dgm:pt>
    <dgm:pt modelId="{D9559174-B8CE-4085-BCBF-3378375813E5}" type="pres">
      <dgm:prSet presAssocID="{B05A0A14-9A28-4119-AF5C-9ADEA0D6A4DB}" presName="negativeSpace" presStyleCnt="0"/>
      <dgm:spPr/>
    </dgm:pt>
    <dgm:pt modelId="{4EA60559-8039-4220-AD29-432AEAB3CC8A}" type="pres">
      <dgm:prSet presAssocID="{B05A0A14-9A28-4119-AF5C-9ADEA0D6A4DB}" presName="childText" presStyleLbl="conFgAcc1" presStyleIdx="1" presStyleCnt="4">
        <dgm:presLayoutVars>
          <dgm:bulletEnabled val="1"/>
        </dgm:presLayoutVars>
      </dgm:prSet>
      <dgm:spPr/>
    </dgm:pt>
    <dgm:pt modelId="{EE1CE831-5C23-46AB-A4C1-75E2E342000C}" type="pres">
      <dgm:prSet presAssocID="{7C99AB98-C3BA-4882-A5DC-1FBDE85130B4}" presName="spaceBetweenRectangles" presStyleCnt="0"/>
      <dgm:spPr/>
    </dgm:pt>
    <dgm:pt modelId="{E7CD0ECA-25DC-4963-A681-214C00002E2C}" type="pres">
      <dgm:prSet presAssocID="{48ED2383-F2E9-42AF-89FE-AA3640458358}" presName="parentLin" presStyleCnt="0"/>
      <dgm:spPr/>
    </dgm:pt>
    <dgm:pt modelId="{29BD2435-75A9-4439-B51B-AC158F81F4F0}" type="pres">
      <dgm:prSet presAssocID="{48ED2383-F2E9-42AF-89FE-AA3640458358}" presName="parentLeftMargin" presStyleLbl="node1" presStyleIdx="1" presStyleCnt="4"/>
      <dgm:spPr/>
    </dgm:pt>
    <dgm:pt modelId="{D633C8DA-7E55-4B7A-9563-4DDCBA429FE1}" type="pres">
      <dgm:prSet presAssocID="{48ED2383-F2E9-42AF-89FE-AA3640458358}" presName="parentText" presStyleLbl="node1" presStyleIdx="2" presStyleCnt="4" custScaleX="129665">
        <dgm:presLayoutVars>
          <dgm:chMax val="0"/>
          <dgm:bulletEnabled val="1"/>
        </dgm:presLayoutVars>
      </dgm:prSet>
      <dgm:spPr/>
    </dgm:pt>
    <dgm:pt modelId="{7DE828B8-0D0F-43EB-8F00-8E61760597AF}" type="pres">
      <dgm:prSet presAssocID="{48ED2383-F2E9-42AF-89FE-AA3640458358}" presName="negativeSpace" presStyleCnt="0"/>
      <dgm:spPr/>
    </dgm:pt>
    <dgm:pt modelId="{C8CE8073-02BB-471F-B2CC-98A5D4C4E8F6}" type="pres">
      <dgm:prSet presAssocID="{48ED2383-F2E9-42AF-89FE-AA3640458358}" presName="childText" presStyleLbl="conFgAcc1" presStyleIdx="2" presStyleCnt="4">
        <dgm:presLayoutVars>
          <dgm:bulletEnabled val="1"/>
        </dgm:presLayoutVars>
      </dgm:prSet>
      <dgm:spPr/>
    </dgm:pt>
    <dgm:pt modelId="{0ED80D21-183F-4B64-A6DF-3276C169D4E7}" type="pres">
      <dgm:prSet presAssocID="{7B679EF4-D26A-4CB0-8675-C947D929BFB9}" presName="spaceBetweenRectangles" presStyleCnt="0"/>
      <dgm:spPr/>
    </dgm:pt>
    <dgm:pt modelId="{6DC67F49-29F1-453C-A1DE-817673F52642}" type="pres">
      <dgm:prSet presAssocID="{9ECC3274-8A93-438E-99B7-D03810FE3A73}" presName="parentLin" presStyleCnt="0"/>
      <dgm:spPr/>
    </dgm:pt>
    <dgm:pt modelId="{84DBFBD0-663B-4807-ABE6-FD315AC91D85}" type="pres">
      <dgm:prSet presAssocID="{9ECC3274-8A93-438E-99B7-D03810FE3A73}" presName="parentLeftMargin" presStyleLbl="node1" presStyleIdx="2" presStyleCnt="4"/>
      <dgm:spPr/>
    </dgm:pt>
    <dgm:pt modelId="{2FDCD742-27B2-43E4-983E-80CE1CB298B2}" type="pres">
      <dgm:prSet presAssocID="{9ECC3274-8A93-438E-99B7-D03810FE3A73}" presName="parentText" presStyleLbl="node1" presStyleIdx="3" presStyleCnt="4" custScaleX="129665">
        <dgm:presLayoutVars>
          <dgm:chMax val="0"/>
          <dgm:bulletEnabled val="1"/>
        </dgm:presLayoutVars>
      </dgm:prSet>
      <dgm:spPr/>
    </dgm:pt>
    <dgm:pt modelId="{DFE46117-9848-4607-8214-C84A576571F0}" type="pres">
      <dgm:prSet presAssocID="{9ECC3274-8A93-438E-99B7-D03810FE3A73}" presName="negativeSpace" presStyleCnt="0"/>
      <dgm:spPr/>
    </dgm:pt>
    <dgm:pt modelId="{D000501D-040B-4E5C-B520-BB72D668574C}" type="pres">
      <dgm:prSet presAssocID="{9ECC3274-8A93-438E-99B7-D03810FE3A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669817-4342-42F7-8AB3-BBD06E5166F3}" type="presOf" srcId="{B05A0A14-9A28-4119-AF5C-9ADEA0D6A4DB}" destId="{F7BCFD43-2844-435F-A6CA-64172845D3E7}" srcOrd="0" destOrd="0" presId="urn:microsoft.com/office/officeart/2005/8/layout/list1"/>
    <dgm:cxn modelId="{44C6BC21-B9C8-4EE4-9AF7-AFD114BF936B}" srcId="{CE5FC8D7-685E-4AEA-9C94-95DDC570EAA1}" destId="{9ECC3274-8A93-438E-99B7-D03810FE3A73}" srcOrd="3" destOrd="0" parTransId="{5E6BCFA9-4AC7-4FBD-8781-7E8AF2EA2043}" sibTransId="{9C0BFCAC-546D-42C8-8C44-D9CE768DD211}"/>
    <dgm:cxn modelId="{B02ED436-D3D5-4AA5-AA2A-1BCB4F2C37B1}" type="presOf" srcId="{FB98924B-74BD-4680-B1C9-9642ACA92A5C}" destId="{69760BDA-60E1-4FB8-A9E6-81E2D3203091}" srcOrd="1" destOrd="0" presId="urn:microsoft.com/office/officeart/2005/8/layout/list1"/>
    <dgm:cxn modelId="{581C9D6B-16A2-41F7-93FE-0A6F11244812}" type="presOf" srcId="{CE5FC8D7-685E-4AEA-9C94-95DDC570EAA1}" destId="{6FCB8FE2-A49B-4B4F-9F56-3F3A3E521E75}" srcOrd="0" destOrd="0" presId="urn:microsoft.com/office/officeart/2005/8/layout/list1"/>
    <dgm:cxn modelId="{9718CF50-1EF3-4322-8E3B-7AC8EB807F6E}" srcId="{CE5FC8D7-685E-4AEA-9C94-95DDC570EAA1}" destId="{48ED2383-F2E9-42AF-89FE-AA3640458358}" srcOrd="2" destOrd="0" parTransId="{8EE165BF-2F11-4156-91A4-851AF6EA719D}" sibTransId="{7B679EF4-D26A-4CB0-8675-C947D929BFB9}"/>
    <dgm:cxn modelId="{4C0D4472-C85A-4082-BDAD-55E7FB637A7F}" type="presOf" srcId="{9ECC3274-8A93-438E-99B7-D03810FE3A73}" destId="{84DBFBD0-663B-4807-ABE6-FD315AC91D85}" srcOrd="0" destOrd="0" presId="urn:microsoft.com/office/officeart/2005/8/layout/list1"/>
    <dgm:cxn modelId="{042AF087-B19F-420D-B61E-BD13CD0D93F5}" type="presOf" srcId="{48ED2383-F2E9-42AF-89FE-AA3640458358}" destId="{29BD2435-75A9-4439-B51B-AC158F81F4F0}" srcOrd="0" destOrd="0" presId="urn:microsoft.com/office/officeart/2005/8/layout/list1"/>
    <dgm:cxn modelId="{16146090-4F12-4B82-BC47-12BE896CD87F}" srcId="{CE5FC8D7-685E-4AEA-9C94-95DDC570EAA1}" destId="{FB98924B-74BD-4680-B1C9-9642ACA92A5C}" srcOrd="0" destOrd="0" parTransId="{B0BB5E11-9835-4CE2-B45C-C4AAC8ECB7CE}" sibTransId="{F84EDFF2-4D52-469C-9F46-172FBC6B3FD7}"/>
    <dgm:cxn modelId="{1FBDA495-0FF5-49E8-BB1E-58E9D75C0B3A}" type="presOf" srcId="{48ED2383-F2E9-42AF-89FE-AA3640458358}" destId="{D633C8DA-7E55-4B7A-9563-4DDCBA429FE1}" srcOrd="1" destOrd="0" presId="urn:microsoft.com/office/officeart/2005/8/layout/list1"/>
    <dgm:cxn modelId="{E96E1BBF-97E5-4A96-99A5-DCFFA36FD247}" type="presOf" srcId="{FB98924B-74BD-4680-B1C9-9642ACA92A5C}" destId="{65441543-EADE-4951-8B37-4516710E5D13}" srcOrd="0" destOrd="0" presId="urn:microsoft.com/office/officeart/2005/8/layout/list1"/>
    <dgm:cxn modelId="{A802BEC5-8801-43F3-994D-932B9878BDFA}" srcId="{CE5FC8D7-685E-4AEA-9C94-95DDC570EAA1}" destId="{B05A0A14-9A28-4119-AF5C-9ADEA0D6A4DB}" srcOrd="1" destOrd="0" parTransId="{47F165E8-5631-44DC-AB96-64E64747114F}" sibTransId="{7C99AB98-C3BA-4882-A5DC-1FBDE85130B4}"/>
    <dgm:cxn modelId="{F4C12CE2-0676-4A35-8DD6-A3917ED12632}" type="presOf" srcId="{B05A0A14-9A28-4119-AF5C-9ADEA0D6A4DB}" destId="{EB1B4F08-61D2-4E5B-96BB-0ABCE3D60AE4}" srcOrd="1" destOrd="0" presId="urn:microsoft.com/office/officeart/2005/8/layout/list1"/>
    <dgm:cxn modelId="{9060A2EE-A893-4FEA-9FE9-61CE3B23B541}" type="presOf" srcId="{9ECC3274-8A93-438E-99B7-D03810FE3A73}" destId="{2FDCD742-27B2-43E4-983E-80CE1CB298B2}" srcOrd="1" destOrd="0" presId="urn:microsoft.com/office/officeart/2005/8/layout/list1"/>
    <dgm:cxn modelId="{660EFAFD-1F58-4401-80E5-D3F1E8A47DA3}" type="presParOf" srcId="{6FCB8FE2-A49B-4B4F-9F56-3F3A3E521E75}" destId="{99DE60FE-E5CB-4497-8746-E61C48C599B5}" srcOrd="0" destOrd="0" presId="urn:microsoft.com/office/officeart/2005/8/layout/list1"/>
    <dgm:cxn modelId="{4E3E0792-DA91-4936-B8AA-309E1304D823}" type="presParOf" srcId="{99DE60FE-E5CB-4497-8746-E61C48C599B5}" destId="{65441543-EADE-4951-8B37-4516710E5D13}" srcOrd="0" destOrd="0" presId="urn:microsoft.com/office/officeart/2005/8/layout/list1"/>
    <dgm:cxn modelId="{A9435B4A-0B6B-4886-A493-A10CF130BF5B}" type="presParOf" srcId="{99DE60FE-E5CB-4497-8746-E61C48C599B5}" destId="{69760BDA-60E1-4FB8-A9E6-81E2D3203091}" srcOrd="1" destOrd="0" presId="urn:microsoft.com/office/officeart/2005/8/layout/list1"/>
    <dgm:cxn modelId="{C0C31DC0-8FFC-4F24-8266-D1F4C31120A0}" type="presParOf" srcId="{6FCB8FE2-A49B-4B4F-9F56-3F3A3E521E75}" destId="{73DC51D6-78F9-4CCB-8E9F-8F91FA66FDB2}" srcOrd="1" destOrd="0" presId="urn:microsoft.com/office/officeart/2005/8/layout/list1"/>
    <dgm:cxn modelId="{168F51F1-2CA0-410A-9FAD-65029266F56A}" type="presParOf" srcId="{6FCB8FE2-A49B-4B4F-9F56-3F3A3E521E75}" destId="{9FBF2871-C59E-4C71-80E3-CDB264E8C81C}" srcOrd="2" destOrd="0" presId="urn:microsoft.com/office/officeart/2005/8/layout/list1"/>
    <dgm:cxn modelId="{8B45A047-F58B-4FC1-8EC6-A7A28E46AADB}" type="presParOf" srcId="{6FCB8FE2-A49B-4B4F-9F56-3F3A3E521E75}" destId="{CD15A9B8-DCDC-482E-951E-BE00CEE729E6}" srcOrd="3" destOrd="0" presId="urn:microsoft.com/office/officeart/2005/8/layout/list1"/>
    <dgm:cxn modelId="{FB653EDD-D164-4F41-91B6-026AB54BAA89}" type="presParOf" srcId="{6FCB8FE2-A49B-4B4F-9F56-3F3A3E521E75}" destId="{4D9A7BD4-D299-433D-B8F0-C45812CB5CAF}" srcOrd="4" destOrd="0" presId="urn:microsoft.com/office/officeart/2005/8/layout/list1"/>
    <dgm:cxn modelId="{8563CEA3-1C54-4D7C-8888-266D573012BA}" type="presParOf" srcId="{4D9A7BD4-D299-433D-B8F0-C45812CB5CAF}" destId="{F7BCFD43-2844-435F-A6CA-64172845D3E7}" srcOrd="0" destOrd="0" presId="urn:microsoft.com/office/officeart/2005/8/layout/list1"/>
    <dgm:cxn modelId="{EE20BEC4-847E-40D4-9E79-6CD330FC618F}" type="presParOf" srcId="{4D9A7BD4-D299-433D-B8F0-C45812CB5CAF}" destId="{EB1B4F08-61D2-4E5B-96BB-0ABCE3D60AE4}" srcOrd="1" destOrd="0" presId="urn:microsoft.com/office/officeart/2005/8/layout/list1"/>
    <dgm:cxn modelId="{50C7611E-3B8A-48DC-9F60-FB418A6D5C62}" type="presParOf" srcId="{6FCB8FE2-A49B-4B4F-9F56-3F3A3E521E75}" destId="{D9559174-B8CE-4085-BCBF-3378375813E5}" srcOrd="5" destOrd="0" presId="urn:microsoft.com/office/officeart/2005/8/layout/list1"/>
    <dgm:cxn modelId="{DFEC7705-A800-4B8B-A5E2-63A0AB1348EE}" type="presParOf" srcId="{6FCB8FE2-A49B-4B4F-9F56-3F3A3E521E75}" destId="{4EA60559-8039-4220-AD29-432AEAB3CC8A}" srcOrd="6" destOrd="0" presId="urn:microsoft.com/office/officeart/2005/8/layout/list1"/>
    <dgm:cxn modelId="{16C75F03-0FE5-4992-BB90-0514A7B6C93B}" type="presParOf" srcId="{6FCB8FE2-A49B-4B4F-9F56-3F3A3E521E75}" destId="{EE1CE831-5C23-46AB-A4C1-75E2E342000C}" srcOrd="7" destOrd="0" presId="urn:microsoft.com/office/officeart/2005/8/layout/list1"/>
    <dgm:cxn modelId="{B3CC8243-4DA8-433F-83B2-A78708CF0008}" type="presParOf" srcId="{6FCB8FE2-A49B-4B4F-9F56-3F3A3E521E75}" destId="{E7CD0ECA-25DC-4963-A681-214C00002E2C}" srcOrd="8" destOrd="0" presId="urn:microsoft.com/office/officeart/2005/8/layout/list1"/>
    <dgm:cxn modelId="{58D23924-7350-4158-8CD7-42018371AEC9}" type="presParOf" srcId="{E7CD0ECA-25DC-4963-A681-214C00002E2C}" destId="{29BD2435-75A9-4439-B51B-AC158F81F4F0}" srcOrd="0" destOrd="0" presId="urn:microsoft.com/office/officeart/2005/8/layout/list1"/>
    <dgm:cxn modelId="{DE18B3E8-63B4-4796-85E4-1D2EAE3ACDCB}" type="presParOf" srcId="{E7CD0ECA-25DC-4963-A681-214C00002E2C}" destId="{D633C8DA-7E55-4B7A-9563-4DDCBA429FE1}" srcOrd="1" destOrd="0" presId="urn:microsoft.com/office/officeart/2005/8/layout/list1"/>
    <dgm:cxn modelId="{52D853F9-5807-44E4-AACD-F0D840D14606}" type="presParOf" srcId="{6FCB8FE2-A49B-4B4F-9F56-3F3A3E521E75}" destId="{7DE828B8-0D0F-43EB-8F00-8E61760597AF}" srcOrd="9" destOrd="0" presId="urn:microsoft.com/office/officeart/2005/8/layout/list1"/>
    <dgm:cxn modelId="{EABE39F7-E38A-4262-9A55-1A8E227E10C9}" type="presParOf" srcId="{6FCB8FE2-A49B-4B4F-9F56-3F3A3E521E75}" destId="{C8CE8073-02BB-471F-B2CC-98A5D4C4E8F6}" srcOrd="10" destOrd="0" presId="urn:microsoft.com/office/officeart/2005/8/layout/list1"/>
    <dgm:cxn modelId="{DEF7A289-4C1F-41DA-996A-F3AFD8FD37BA}" type="presParOf" srcId="{6FCB8FE2-A49B-4B4F-9F56-3F3A3E521E75}" destId="{0ED80D21-183F-4B64-A6DF-3276C169D4E7}" srcOrd="11" destOrd="0" presId="urn:microsoft.com/office/officeart/2005/8/layout/list1"/>
    <dgm:cxn modelId="{3D54E242-BE99-4ACA-BF77-4E49842B54B7}" type="presParOf" srcId="{6FCB8FE2-A49B-4B4F-9F56-3F3A3E521E75}" destId="{6DC67F49-29F1-453C-A1DE-817673F52642}" srcOrd="12" destOrd="0" presId="urn:microsoft.com/office/officeart/2005/8/layout/list1"/>
    <dgm:cxn modelId="{1784B9C2-E039-4F1C-872A-9F57EE4F165B}" type="presParOf" srcId="{6DC67F49-29F1-453C-A1DE-817673F52642}" destId="{84DBFBD0-663B-4807-ABE6-FD315AC91D85}" srcOrd="0" destOrd="0" presId="urn:microsoft.com/office/officeart/2005/8/layout/list1"/>
    <dgm:cxn modelId="{94F10366-01F4-4E3F-AF7A-D065033AF95E}" type="presParOf" srcId="{6DC67F49-29F1-453C-A1DE-817673F52642}" destId="{2FDCD742-27B2-43E4-983E-80CE1CB298B2}" srcOrd="1" destOrd="0" presId="urn:microsoft.com/office/officeart/2005/8/layout/list1"/>
    <dgm:cxn modelId="{DC364564-78A4-4D77-94CD-FD22B86D6FA7}" type="presParOf" srcId="{6FCB8FE2-A49B-4B4F-9F56-3F3A3E521E75}" destId="{DFE46117-9848-4607-8214-C84A576571F0}" srcOrd="13" destOrd="0" presId="urn:microsoft.com/office/officeart/2005/8/layout/list1"/>
    <dgm:cxn modelId="{916D8A87-BAF7-419D-828E-EEEF66CBFE4B}" type="presParOf" srcId="{6FCB8FE2-A49B-4B4F-9F56-3F3A3E521E75}" destId="{D000501D-040B-4E5C-B520-BB72D66857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8CE14-2985-427D-8B7B-612782E04C55}">
      <dsp:nvSpPr>
        <dsp:cNvPr id="0" name=""/>
        <dsp:cNvSpPr/>
      </dsp:nvSpPr>
      <dsp:spPr>
        <a:xfrm>
          <a:off x="0" y="289091"/>
          <a:ext cx="473005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F501C-DDEC-44AA-8912-9FFC057BC51A}">
      <dsp:nvSpPr>
        <dsp:cNvPr id="0" name=""/>
        <dsp:cNvSpPr/>
      </dsp:nvSpPr>
      <dsp:spPr>
        <a:xfrm>
          <a:off x="236502" y="23411"/>
          <a:ext cx="419243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49" tIns="0" rIns="1251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 pitchFamily="34" charset="0"/>
              <a:ea typeface="Verdana" panose="020B0604030504040204" pitchFamily="34" charset="0"/>
            </a:rPr>
            <a:t>Flexible, Cost-Effective, Remote Implementation &amp; Professional Services</a:t>
          </a:r>
        </a:p>
      </dsp:txBody>
      <dsp:txXfrm>
        <a:off x="262441" y="49350"/>
        <a:ext cx="4140554" cy="479482"/>
      </dsp:txXfrm>
    </dsp:sp>
    <dsp:sp modelId="{2DBEE67C-6236-4887-BC19-D6B10B8EDE4B}">
      <dsp:nvSpPr>
        <dsp:cNvPr id="0" name=""/>
        <dsp:cNvSpPr/>
      </dsp:nvSpPr>
      <dsp:spPr>
        <a:xfrm>
          <a:off x="0" y="1105571"/>
          <a:ext cx="473005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0F8E6-F09E-4148-8191-0C807867346B}">
      <dsp:nvSpPr>
        <dsp:cNvPr id="0" name=""/>
        <dsp:cNvSpPr/>
      </dsp:nvSpPr>
      <dsp:spPr>
        <a:xfrm>
          <a:off x="236502" y="839891"/>
          <a:ext cx="419243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49" tIns="0" rIns="1251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Pre-Sales Support &amp; Scoping calls</a:t>
          </a:r>
          <a:endParaRPr lang="en-US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2441" y="865830"/>
        <a:ext cx="4140554" cy="479482"/>
      </dsp:txXfrm>
    </dsp:sp>
    <dsp:sp modelId="{50439AA3-5CB3-4D1A-8A19-74FC12C2F999}">
      <dsp:nvSpPr>
        <dsp:cNvPr id="0" name=""/>
        <dsp:cNvSpPr/>
      </dsp:nvSpPr>
      <dsp:spPr>
        <a:xfrm>
          <a:off x="0" y="1922051"/>
          <a:ext cx="473005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B1AA6-5AAD-42D7-B220-70B7F213E5DF}">
      <dsp:nvSpPr>
        <dsp:cNvPr id="0" name=""/>
        <dsp:cNvSpPr/>
      </dsp:nvSpPr>
      <dsp:spPr>
        <a:xfrm>
          <a:off x="236502" y="1656371"/>
          <a:ext cx="419243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49" tIns="0" rIns="1251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400" kern="12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Fast Turnaround time &amp; Lead time</a:t>
          </a:r>
          <a:endParaRPr lang="en-US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2441" y="1682310"/>
        <a:ext cx="4140554" cy="479482"/>
      </dsp:txXfrm>
    </dsp:sp>
    <dsp:sp modelId="{72D4779E-EBF1-4A5C-B129-BDD6CF8C5295}">
      <dsp:nvSpPr>
        <dsp:cNvPr id="0" name=""/>
        <dsp:cNvSpPr/>
      </dsp:nvSpPr>
      <dsp:spPr>
        <a:xfrm>
          <a:off x="0" y="2738531"/>
          <a:ext cx="473005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43B21-8F66-414C-AC42-DEADA3A89861}">
      <dsp:nvSpPr>
        <dsp:cNvPr id="0" name=""/>
        <dsp:cNvSpPr/>
      </dsp:nvSpPr>
      <dsp:spPr>
        <a:xfrm>
          <a:off x="236502" y="2472851"/>
          <a:ext cx="331103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49" tIns="0" rIns="1251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Ownership of delivery process</a:t>
          </a:r>
          <a:endParaRPr lang="en-US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2441" y="2498790"/>
        <a:ext cx="3259157" cy="479482"/>
      </dsp:txXfrm>
    </dsp:sp>
    <dsp:sp modelId="{22779E92-E016-4006-8ADB-FDF67F81B445}">
      <dsp:nvSpPr>
        <dsp:cNvPr id="0" name=""/>
        <dsp:cNvSpPr/>
      </dsp:nvSpPr>
      <dsp:spPr>
        <a:xfrm>
          <a:off x="0" y="3555011"/>
          <a:ext cx="473005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0CB6A-3569-4454-9579-B4D763ABA75D}">
      <dsp:nvSpPr>
        <dsp:cNvPr id="0" name=""/>
        <dsp:cNvSpPr/>
      </dsp:nvSpPr>
      <dsp:spPr>
        <a:xfrm>
          <a:off x="236502" y="3289331"/>
          <a:ext cx="419243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49" tIns="0" rIns="1251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Access to Online Project Management tool – live updates on project</a:t>
          </a:r>
          <a:endParaRPr lang="en-US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2441" y="3315270"/>
        <a:ext cx="414055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7EA4-9A7E-4594-85A3-EDFB1DDB2F00}">
      <dsp:nvSpPr>
        <dsp:cNvPr id="0" name=""/>
        <dsp:cNvSpPr/>
      </dsp:nvSpPr>
      <dsp:spPr>
        <a:xfrm>
          <a:off x="-6" y="172028"/>
          <a:ext cx="4552286" cy="413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GOALS:</a:t>
          </a:r>
          <a:endParaRPr lang="en-US" sz="16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6" y="172028"/>
        <a:ext cx="4552286" cy="413844"/>
      </dsp:txXfrm>
    </dsp:sp>
    <dsp:sp modelId="{741C2AD5-E3DD-47FF-B7F2-68E0DE536197}">
      <dsp:nvSpPr>
        <dsp:cNvPr id="0" name=""/>
        <dsp:cNvSpPr/>
      </dsp:nvSpPr>
      <dsp:spPr>
        <a:xfrm>
          <a:off x="-6" y="585872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2AEB7-323C-407A-8019-54D5CDCB8D46}">
      <dsp:nvSpPr>
        <dsp:cNvPr id="0" name=""/>
        <dsp:cNvSpPr/>
      </dsp:nvSpPr>
      <dsp:spPr>
        <a:xfrm>
          <a:off x="639842" y="585872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D8F81-253F-4B12-8539-85BBE98FA134}">
      <dsp:nvSpPr>
        <dsp:cNvPr id="0" name=""/>
        <dsp:cNvSpPr/>
      </dsp:nvSpPr>
      <dsp:spPr>
        <a:xfrm>
          <a:off x="1280197" y="585872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C18D-B3DC-4D49-BA02-FE80E077135D}">
      <dsp:nvSpPr>
        <dsp:cNvPr id="0" name=""/>
        <dsp:cNvSpPr/>
      </dsp:nvSpPr>
      <dsp:spPr>
        <a:xfrm>
          <a:off x="1920047" y="585872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DF1EC-93FC-4449-A7BC-A2E735FC7976}">
      <dsp:nvSpPr>
        <dsp:cNvPr id="0" name=""/>
        <dsp:cNvSpPr/>
      </dsp:nvSpPr>
      <dsp:spPr>
        <a:xfrm>
          <a:off x="2560402" y="585872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EB212-75EC-4E03-94A7-23CAB2FA5C60}">
      <dsp:nvSpPr>
        <dsp:cNvPr id="0" name=""/>
        <dsp:cNvSpPr/>
      </dsp:nvSpPr>
      <dsp:spPr>
        <a:xfrm>
          <a:off x="3200251" y="585872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55A19-300B-4827-B055-261C66C033CE}">
      <dsp:nvSpPr>
        <dsp:cNvPr id="0" name=""/>
        <dsp:cNvSpPr/>
      </dsp:nvSpPr>
      <dsp:spPr>
        <a:xfrm>
          <a:off x="3840606" y="585872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68DF-AC15-4D10-BA8A-7398F59CBD85}">
      <dsp:nvSpPr>
        <dsp:cNvPr id="0" name=""/>
        <dsp:cNvSpPr/>
      </dsp:nvSpPr>
      <dsp:spPr>
        <a:xfrm>
          <a:off x="-6" y="670173"/>
          <a:ext cx="4611466" cy="674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Promote customer adoption of Netskope solution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6" y="670173"/>
        <a:ext cx="4611466" cy="674412"/>
      </dsp:txXfrm>
    </dsp:sp>
    <dsp:sp modelId="{B4CD0FA0-4A1E-40D6-B0BA-1EA71C03A6C2}">
      <dsp:nvSpPr>
        <dsp:cNvPr id="0" name=""/>
        <dsp:cNvSpPr/>
      </dsp:nvSpPr>
      <dsp:spPr>
        <a:xfrm>
          <a:off x="6549" y="1473887"/>
          <a:ext cx="4552286" cy="413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Verdana" panose="020B0604030504040204" pitchFamily="34" charset="0"/>
              <a:ea typeface="Verdana" panose="020B0604030504040204" pitchFamily="34" charset="0"/>
            </a:rPr>
            <a:t>Support Customer retention</a:t>
          </a:r>
        </a:p>
      </dsp:txBody>
      <dsp:txXfrm>
        <a:off x="6549" y="1473887"/>
        <a:ext cx="4552286" cy="413844"/>
      </dsp:txXfrm>
    </dsp:sp>
    <dsp:sp modelId="{22781086-5626-4864-899F-E49C7E302865}">
      <dsp:nvSpPr>
        <dsp:cNvPr id="0" name=""/>
        <dsp:cNvSpPr/>
      </dsp:nvSpPr>
      <dsp:spPr>
        <a:xfrm>
          <a:off x="-6" y="1928367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45472-36F1-443B-8607-93311E8D2350}">
      <dsp:nvSpPr>
        <dsp:cNvPr id="0" name=""/>
        <dsp:cNvSpPr/>
      </dsp:nvSpPr>
      <dsp:spPr>
        <a:xfrm>
          <a:off x="639842" y="1928367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705B5-6203-4F18-9FAF-629962FC7DB8}">
      <dsp:nvSpPr>
        <dsp:cNvPr id="0" name=""/>
        <dsp:cNvSpPr/>
      </dsp:nvSpPr>
      <dsp:spPr>
        <a:xfrm>
          <a:off x="1280197" y="1928367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04494-7A4C-4BCA-8ABE-670D6C2C8D3B}">
      <dsp:nvSpPr>
        <dsp:cNvPr id="0" name=""/>
        <dsp:cNvSpPr/>
      </dsp:nvSpPr>
      <dsp:spPr>
        <a:xfrm>
          <a:off x="1920047" y="1928367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48F6F-1B55-47AE-9985-3200539F100E}">
      <dsp:nvSpPr>
        <dsp:cNvPr id="0" name=""/>
        <dsp:cNvSpPr/>
      </dsp:nvSpPr>
      <dsp:spPr>
        <a:xfrm>
          <a:off x="2560402" y="1928367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57F84-9AC3-4296-A31F-F9ECD95A00C6}">
      <dsp:nvSpPr>
        <dsp:cNvPr id="0" name=""/>
        <dsp:cNvSpPr/>
      </dsp:nvSpPr>
      <dsp:spPr>
        <a:xfrm>
          <a:off x="3200251" y="1928367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02DEE-E792-4DB4-B7B3-6735153FD8C7}">
      <dsp:nvSpPr>
        <dsp:cNvPr id="0" name=""/>
        <dsp:cNvSpPr/>
      </dsp:nvSpPr>
      <dsp:spPr>
        <a:xfrm>
          <a:off x="3840606" y="1928367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CFDF1-BC63-4158-9682-CE5C0AC21F00}">
      <dsp:nvSpPr>
        <dsp:cNvPr id="0" name=""/>
        <dsp:cNvSpPr/>
      </dsp:nvSpPr>
      <dsp:spPr>
        <a:xfrm>
          <a:off x="-6" y="2012668"/>
          <a:ext cx="4611466" cy="674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>
              <a:latin typeface="Verdana" panose="020B0604030504040204" pitchFamily="34" charset="0"/>
              <a:ea typeface="Verdana" panose="020B0604030504040204" pitchFamily="34" charset="0"/>
            </a:rPr>
            <a:t>Uncover upsell cross-sell opportunities</a:t>
          </a:r>
        </a:p>
      </dsp:txBody>
      <dsp:txXfrm>
        <a:off x="-6" y="2012668"/>
        <a:ext cx="4611466" cy="674412"/>
      </dsp:txXfrm>
    </dsp:sp>
    <dsp:sp modelId="{5CA35833-98BF-49D2-B61A-FEE529DC977C}">
      <dsp:nvSpPr>
        <dsp:cNvPr id="0" name=""/>
        <dsp:cNvSpPr/>
      </dsp:nvSpPr>
      <dsp:spPr>
        <a:xfrm>
          <a:off x="-6" y="2857017"/>
          <a:ext cx="5063053" cy="413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Verdana" panose="020B0604030504040204" pitchFamily="34" charset="0"/>
              <a:ea typeface="Verdana" panose="020B0604030504040204" pitchFamily="34" charset="0"/>
            </a:rPr>
            <a:t>Manage Customers’ Forcepoint solution(s)</a:t>
          </a:r>
        </a:p>
      </dsp:txBody>
      <dsp:txXfrm>
        <a:off x="-6" y="2857017"/>
        <a:ext cx="5063053" cy="413844"/>
      </dsp:txXfrm>
    </dsp:sp>
    <dsp:sp modelId="{4B55C0F2-119E-41B0-90BC-D5DBF0883763}">
      <dsp:nvSpPr>
        <dsp:cNvPr id="0" name=""/>
        <dsp:cNvSpPr/>
      </dsp:nvSpPr>
      <dsp:spPr>
        <a:xfrm>
          <a:off x="-6" y="3270861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0BC31-B57F-4C6C-9A33-E83865328E24}">
      <dsp:nvSpPr>
        <dsp:cNvPr id="0" name=""/>
        <dsp:cNvSpPr/>
      </dsp:nvSpPr>
      <dsp:spPr>
        <a:xfrm>
          <a:off x="639842" y="3270861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C3985-A2C7-41FE-812A-C6AA30BA9294}">
      <dsp:nvSpPr>
        <dsp:cNvPr id="0" name=""/>
        <dsp:cNvSpPr/>
      </dsp:nvSpPr>
      <dsp:spPr>
        <a:xfrm>
          <a:off x="1280197" y="3270861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A56B-BA2E-4AC0-8D06-D97726E1A4B8}">
      <dsp:nvSpPr>
        <dsp:cNvPr id="0" name=""/>
        <dsp:cNvSpPr/>
      </dsp:nvSpPr>
      <dsp:spPr>
        <a:xfrm>
          <a:off x="1920047" y="3270861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FBA4E-D1AE-466F-A088-AA4DCC61A0EB}">
      <dsp:nvSpPr>
        <dsp:cNvPr id="0" name=""/>
        <dsp:cNvSpPr/>
      </dsp:nvSpPr>
      <dsp:spPr>
        <a:xfrm>
          <a:off x="2560402" y="3270861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EBDC6-B0BC-4642-AD5C-E6D25E685516}">
      <dsp:nvSpPr>
        <dsp:cNvPr id="0" name=""/>
        <dsp:cNvSpPr/>
      </dsp:nvSpPr>
      <dsp:spPr>
        <a:xfrm>
          <a:off x="3200251" y="3270861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28C8A-860B-4EA2-B9BA-3466D3CB0B69}">
      <dsp:nvSpPr>
        <dsp:cNvPr id="0" name=""/>
        <dsp:cNvSpPr/>
      </dsp:nvSpPr>
      <dsp:spPr>
        <a:xfrm>
          <a:off x="3840606" y="3270861"/>
          <a:ext cx="1065235" cy="84301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07CAD-82FF-4880-A663-64A4F43431FA}">
      <dsp:nvSpPr>
        <dsp:cNvPr id="0" name=""/>
        <dsp:cNvSpPr/>
      </dsp:nvSpPr>
      <dsp:spPr>
        <a:xfrm>
          <a:off x="-6" y="3355163"/>
          <a:ext cx="4611466" cy="674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Maintain higher than industry average Customer Satisfaction</a:t>
          </a:r>
          <a:endParaRPr lang="en-US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6" y="3355163"/>
        <a:ext cx="4611466" cy="674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A1791-0E19-5349-99AA-D386B98F9567}">
      <dsp:nvSpPr>
        <dsp:cNvPr id="0" name=""/>
        <dsp:cNvSpPr/>
      </dsp:nvSpPr>
      <dsp:spPr>
        <a:xfrm>
          <a:off x="0" y="1445"/>
          <a:ext cx="2339231" cy="989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QUICKSTART IMPLEMENTATION PACKAGES</a:t>
          </a:r>
        </a:p>
      </dsp:txBody>
      <dsp:txXfrm>
        <a:off x="28988" y="30433"/>
        <a:ext cx="2281255" cy="931731"/>
      </dsp:txXfrm>
    </dsp:sp>
    <dsp:sp modelId="{3F1C0FE7-A23C-064B-90C4-24E1F95E0512}">
      <dsp:nvSpPr>
        <dsp:cNvPr id="0" name=""/>
        <dsp:cNvSpPr/>
      </dsp:nvSpPr>
      <dsp:spPr>
        <a:xfrm>
          <a:off x="233923" y="991153"/>
          <a:ext cx="412030" cy="440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704"/>
              </a:lnTo>
              <a:lnTo>
                <a:pt x="412030" y="44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16F5A-26D6-754D-8682-F97B08146D76}">
      <dsp:nvSpPr>
        <dsp:cNvPr id="0" name=""/>
        <dsp:cNvSpPr/>
      </dsp:nvSpPr>
      <dsp:spPr>
        <a:xfrm>
          <a:off x="645953" y="1160692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Follows product offering nomenclature</a:t>
          </a:r>
        </a:p>
      </dsp:txBody>
      <dsp:txXfrm>
        <a:off x="661837" y="1176576"/>
        <a:ext cx="2774979" cy="510564"/>
      </dsp:txXfrm>
    </dsp:sp>
    <dsp:sp modelId="{4BEB087A-16F8-8243-B258-C9115AE0D41C}">
      <dsp:nvSpPr>
        <dsp:cNvPr id="0" name=""/>
        <dsp:cNvSpPr/>
      </dsp:nvSpPr>
      <dsp:spPr>
        <a:xfrm>
          <a:off x="233923" y="991153"/>
          <a:ext cx="404733" cy="121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141"/>
              </a:lnTo>
              <a:lnTo>
                <a:pt x="404733" y="1215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6664A-1FE3-E84A-864C-AFF7B4553ACF}">
      <dsp:nvSpPr>
        <dsp:cNvPr id="0" name=""/>
        <dsp:cNvSpPr/>
      </dsp:nvSpPr>
      <dsp:spPr>
        <a:xfrm>
          <a:off x="638656" y="1768489"/>
          <a:ext cx="2806747" cy="875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Three levels of complexity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Low, Medium 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High</a:t>
          </a:r>
        </a:p>
      </dsp:txBody>
      <dsp:txXfrm>
        <a:off x="664302" y="1794135"/>
        <a:ext cx="2755455" cy="824319"/>
      </dsp:txXfrm>
    </dsp:sp>
    <dsp:sp modelId="{AC1CB7BD-ECCF-4423-BEA6-062B01D5876A}">
      <dsp:nvSpPr>
        <dsp:cNvPr id="0" name=""/>
        <dsp:cNvSpPr/>
      </dsp:nvSpPr>
      <dsp:spPr>
        <a:xfrm>
          <a:off x="233923" y="991153"/>
          <a:ext cx="423528" cy="209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033"/>
              </a:lnTo>
              <a:lnTo>
                <a:pt x="423528" y="20960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18CDE-33EF-4CF9-8515-53D4AE05E44A}">
      <dsp:nvSpPr>
        <dsp:cNvPr id="0" name=""/>
        <dsp:cNvSpPr/>
      </dsp:nvSpPr>
      <dsp:spPr>
        <a:xfrm>
          <a:off x="657451" y="2816020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Fixed Price</a:t>
          </a:r>
        </a:p>
      </dsp:txBody>
      <dsp:txXfrm>
        <a:off x="673335" y="2831904"/>
        <a:ext cx="2774979" cy="510564"/>
      </dsp:txXfrm>
    </dsp:sp>
    <dsp:sp modelId="{0FCEEBF9-FD2F-4EE5-8FFD-124F5C37F9E1}">
      <dsp:nvSpPr>
        <dsp:cNvPr id="0" name=""/>
        <dsp:cNvSpPr/>
      </dsp:nvSpPr>
      <dsp:spPr>
        <a:xfrm>
          <a:off x="233923" y="991153"/>
          <a:ext cx="406624" cy="276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447"/>
              </a:lnTo>
              <a:lnTo>
                <a:pt x="406624" y="27614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956D4-723B-4D72-9E22-9C21BE5CC6BA}">
      <dsp:nvSpPr>
        <dsp:cNvPr id="0" name=""/>
        <dsp:cNvSpPr/>
      </dsp:nvSpPr>
      <dsp:spPr>
        <a:xfrm>
          <a:off x="640547" y="3481435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Fixed Scope</a:t>
          </a:r>
        </a:p>
      </dsp:txBody>
      <dsp:txXfrm>
        <a:off x="656431" y="3497319"/>
        <a:ext cx="2774979" cy="510564"/>
      </dsp:txXfrm>
    </dsp:sp>
    <dsp:sp modelId="{D78B1173-319F-4E3A-A86F-9D5FDDE803F3}">
      <dsp:nvSpPr>
        <dsp:cNvPr id="0" name=""/>
        <dsp:cNvSpPr/>
      </dsp:nvSpPr>
      <dsp:spPr>
        <a:xfrm>
          <a:off x="233923" y="991153"/>
          <a:ext cx="405462" cy="342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462"/>
              </a:lnTo>
              <a:lnTo>
                <a:pt x="405462" y="34204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39D8C-A4BF-427E-A3C9-037BA371E45D}">
      <dsp:nvSpPr>
        <dsp:cNvPr id="0" name=""/>
        <dsp:cNvSpPr/>
      </dsp:nvSpPr>
      <dsp:spPr>
        <a:xfrm>
          <a:off x="639385" y="4140450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Cost-effective</a:t>
          </a:r>
        </a:p>
      </dsp:txBody>
      <dsp:txXfrm>
        <a:off x="655269" y="4156334"/>
        <a:ext cx="2774979" cy="510564"/>
      </dsp:txXfrm>
    </dsp:sp>
    <dsp:sp modelId="{9D36FF4A-3B28-B04E-B6E9-673515BEF683}">
      <dsp:nvSpPr>
        <dsp:cNvPr id="0" name=""/>
        <dsp:cNvSpPr/>
      </dsp:nvSpPr>
      <dsp:spPr>
        <a:xfrm>
          <a:off x="3510351" y="1619"/>
          <a:ext cx="2336280" cy="98842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BLOCK </a:t>
          </a:r>
          <a:r>
            <a:rPr lang="en-US" sz="160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HOURS</a:t>
          </a:r>
          <a:endParaRPr lang="en-US" sz="16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39301" y="30569"/>
        <a:ext cx="2278380" cy="930527"/>
      </dsp:txXfrm>
    </dsp:sp>
    <dsp:sp modelId="{0AE65E38-1034-9443-A237-4145E853117F}">
      <dsp:nvSpPr>
        <dsp:cNvPr id="0" name=""/>
        <dsp:cNvSpPr/>
      </dsp:nvSpPr>
      <dsp:spPr>
        <a:xfrm>
          <a:off x="3743979" y="990047"/>
          <a:ext cx="223061" cy="406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749"/>
              </a:lnTo>
              <a:lnTo>
                <a:pt x="223061" y="406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1D36F-9784-934A-8169-C470DC80FE48}">
      <dsp:nvSpPr>
        <dsp:cNvPr id="0" name=""/>
        <dsp:cNvSpPr/>
      </dsp:nvSpPr>
      <dsp:spPr>
        <a:xfrm>
          <a:off x="3967040" y="1125630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Paid Upfront</a:t>
          </a:r>
        </a:p>
      </dsp:txBody>
      <dsp:txXfrm>
        <a:off x="3982924" y="1141514"/>
        <a:ext cx="2774979" cy="510564"/>
      </dsp:txXfrm>
    </dsp:sp>
    <dsp:sp modelId="{284FCA4D-7AB4-1845-8DB2-1121F29DBF43}">
      <dsp:nvSpPr>
        <dsp:cNvPr id="0" name=""/>
        <dsp:cNvSpPr/>
      </dsp:nvSpPr>
      <dsp:spPr>
        <a:xfrm>
          <a:off x="3743979" y="990047"/>
          <a:ext cx="223061" cy="108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64"/>
              </a:lnTo>
              <a:lnTo>
                <a:pt x="223061" y="1084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6E374-F567-9C4E-913F-9307F4F68703}">
      <dsp:nvSpPr>
        <dsp:cNvPr id="0" name=""/>
        <dsp:cNvSpPr/>
      </dsp:nvSpPr>
      <dsp:spPr>
        <a:xfrm>
          <a:off x="3967040" y="1803545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Minimum purchase =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16 HOURS</a:t>
          </a:r>
        </a:p>
      </dsp:txBody>
      <dsp:txXfrm>
        <a:off x="3982924" y="1819429"/>
        <a:ext cx="2774979" cy="510564"/>
      </dsp:txXfrm>
    </dsp:sp>
    <dsp:sp modelId="{9821AE2B-E176-4AE2-B3F1-C1C62E8F994C}">
      <dsp:nvSpPr>
        <dsp:cNvPr id="0" name=""/>
        <dsp:cNvSpPr/>
      </dsp:nvSpPr>
      <dsp:spPr>
        <a:xfrm>
          <a:off x="3743979" y="990047"/>
          <a:ext cx="228423" cy="200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498"/>
              </a:lnTo>
              <a:lnTo>
                <a:pt x="228423" y="2009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7D132-23BB-4F3C-A6CC-80031A9D988A}">
      <dsp:nvSpPr>
        <dsp:cNvPr id="0" name=""/>
        <dsp:cNvSpPr/>
      </dsp:nvSpPr>
      <dsp:spPr>
        <a:xfrm>
          <a:off x="3972403" y="2481461"/>
          <a:ext cx="2806747" cy="103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Offered in two (2) levels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>
              <a:latin typeface="Arial" panose="020B0604020202020204" pitchFamily="34" charset="0"/>
              <a:cs typeface="Arial" panose="020B0604020202020204" pitchFamily="34" charset="0"/>
            </a:rPr>
            <a:t>- Basic (Mon-Fri, 8AM-5PM CT) 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>
              <a:latin typeface="Arial" panose="020B0604020202020204" pitchFamily="34" charset="0"/>
              <a:cs typeface="Arial" panose="020B0604020202020204" pitchFamily="34" charset="0"/>
            </a:rPr>
            <a:t>- Premium allows for after hours</a:t>
          </a:r>
        </a:p>
      </dsp:txBody>
      <dsp:txXfrm>
        <a:off x="4002751" y="2511809"/>
        <a:ext cx="2746051" cy="975473"/>
      </dsp:txXfrm>
    </dsp:sp>
    <dsp:sp modelId="{DA6048DF-1D76-4DD3-B37D-6768475864A2}">
      <dsp:nvSpPr>
        <dsp:cNvPr id="0" name=""/>
        <dsp:cNvSpPr/>
      </dsp:nvSpPr>
      <dsp:spPr>
        <a:xfrm>
          <a:off x="3743979" y="990047"/>
          <a:ext cx="224527" cy="2913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398"/>
              </a:lnTo>
              <a:lnTo>
                <a:pt x="224527" y="2913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71CD7-C8B6-4C57-A1AA-38E23CE10E1A}">
      <dsp:nvSpPr>
        <dsp:cNvPr id="0" name=""/>
        <dsp:cNvSpPr/>
      </dsp:nvSpPr>
      <dsp:spPr>
        <a:xfrm>
          <a:off x="3968507" y="3632279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Customer defines scope</a:t>
          </a:r>
        </a:p>
      </dsp:txBody>
      <dsp:txXfrm>
        <a:off x="3984391" y="3648163"/>
        <a:ext cx="2774979" cy="510564"/>
      </dsp:txXfrm>
    </dsp:sp>
    <dsp:sp modelId="{B533073E-3DC9-4541-BC9B-B0A108D419DA}">
      <dsp:nvSpPr>
        <dsp:cNvPr id="0" name=""/>
        <dsp:cNvSpPr/>
      </dsp:nvSpPr>
      <dsp:spPr>
        <a:xfrm>
          <a:off x="3743979" y="990047"/>
          <a:ext cx="279923" cy="3602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784"/>
              </a:lnTo>
              <a:lnTo>
                <a:pt x="279923" y="3602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D9062-5773-4778-98D2-44BC4E4BE3FE}">
      <dsp:nvSpPr>
        <dsp:cNvPr id="0" name=""/>
        <dsp:cNvSpPr/>
      </dsp:nvSpPr>
      <dsp:spPr>
        <a:xfrm>
          <a:off x="4023903" y="4321665"/>
          <a:ext cx="2806747" cy="54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Hours valid for 6 months</a:t>
          </a:r>
        </a:p>
      </dsp:txBody>
      <dsp:txXfrm>
        <a:off x="4039787" y="4337549"/>
        <a:ext cx="2774979" cy="510564"/>
      </dsp:txXfrm>
    </dsp:sp>
    <dsp:sp modelId="{55849F00-E260-4F0E-A86C-DD3AE59B2BC2}">
      <dsp:nvSpPr>
        <dsp:cNvPr id="0" name=""/>
        <dsp:cNvSpPr/>
      </dsp:nvSpPr>
      <dsp:spPr>
        <a:xfrm>
          <a:off x="6801603" y="11083"/>
          <a:ext cx="2338959" cy="99171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MANAGED SECURITY SERVICES PROGRAM</a:t>
          </a:r>
        </a:p>
      </dsp:txBody>
      <dsp:txXfrm>
        <a:off x="6830649" y="40129"/>
        <a:ext cx="2280867" cy="933627"/>
      </dsp:txXfrm>
    </dsp:sp>
    <dsp:sp modelId="{EE70CE3F-6236-415C-88F7-CC71CAAE9C19}">
      <dsp:nvSpPr>
        <dsp:cNvPr id="0" name=""/>
        <dsp:cNvSpPr/>
      </dsp:nvSpPr>
      <dsp:spPr>
        <a:xfrm>
          <a:off x="7035499" y="1002802"/>
          <a:ext cx="158192" cy="50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80"/>
              </a:lnTo>
              <a:lnTo>
                <a:pt x="158192" y="501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901F1-99E2-4F3D-8832-97EDD4B2EB50}">
      <dsp:nvSpPr>
        <dsp:cNvPr id="0" name=""/>
        <dsp:cNvSpPr/>
      </dsp:nvSpPr>
      <dsp:spPr>
        <a:xfrm>
          <a:off x="7193692" y="1233017"/>
          <a:ext cx="2807467" cy="542332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Flexible </a:t>
          </a: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</a:t>
          </a:r>
        </a:p>
      </dsp:txBody>
      <dsp:txXfrm>
        <a:off x="7209576" y="1248901"/>
        <a:ext cx="2775699" cy="510564"/>
      </dsp:txXfrm>
    </dsp:sp>
    <dsp:sp modelId="{3158250A-5D51-4440-9C9A-67BB8222664C}">
      <dsp:nvSpPr>
        <dsp:cNvPr id="0" name=""/>
        <dsp:cNvSpPr/>
      </dsp:nvSpPr>
      <dsp:spPr>
        <a:xfrm>
          <a:off x="7035499" y="1002802"/>
          <a:ext cx="175911" cy="1160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368"/>
              </a:lnTo>
              <a:lnTo>
                <a:pt x="175911" y="1160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CAB8E-6A94-4438-90FD-6D54A818CF2D}">
      <dsp:nvSpPr>
        <dsp:cNvPr id="0" name=""/>
        <dsp:cNvSpPr/>
      </dsp:nvSpPr>
      <dsp:spPr>
        <a:xfrm>
          <a:off x="7211411" y="1892005"/>
          <a:ext cx="2807467" cy="542332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8x5 Availability</a:t>
          </a:r>
          <a:endParaRPr lang="en-U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227295" y="1907889"/>
        <a:ext cx="2775699" cy="510564"/>
      </dsp:txXfrm>
    </dsp:sp>
    <dsp:sp modelId="{80C9F0EE-C10C-4A2E-AF55-43FE099BD667}">
      <dsp:nvSpPr>
        <dsp:cNvPr id="0" name=""/>
        <dsp:cNvSpPr/>
      </dsp:nvSpPr>
      <dsp:spPr>
        <a:xfrm>
          <a:off x="7035499" y="1002802"/>
          <a:ext cx="185378" cy="175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116"/>
              </a:lnTo>
              <a:lnTo>
                <a:pt x="185378" y="1753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E0A92-C741-41E5-BD22-EFAE99A3BDBC}">
      <dsp:nvSpPr>
        <dsp:cNvPr id="0" name=""/>
        <dsp:cNvSpPr/>
      </dsp:nvSpPr>
      <dsp:spPr>
        <a:xfrm>
          <a:off x="7220878" y="2484753"/>
          <a:ext cx="2807467" cy="542332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Three Service Entitlement Levels</a:t>
          </a:r>
        </a:p>
      </dsp:txBody>
      <dsp:txXfrm>
        <a:off x="7236762" y="2500637"/>
        <a:ext cx="2775699" cy="510564"/>
      </dsp:txXfrm>
    </dsp:sp>
    <dsp:sp modelId="{966C1D70-3720-4E6A-A2C4-60C94411F187}">
      <dsp:nvSpPr>
        <dsp:cNvPr id="0" name=""/>
        <dsp:cNvSpPr/>
      </dsp:nvSpPr>
      <dsp:spPr>
        <a:xfrm>
          <a:off x="7035499" y="1002802"/>
          <a:ext cx="213129" cy="242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568"/>
              </a:lnTo>
              <a:lnTo>
                <a:pt x="213129" y="24215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A42B4-504C-42BD-B4CC-EFA030275689}">
      <dsp:nvSpPr>
        <dsp:cNvPr id="0" name=""/>
        <dsp:cNvSpPr/>
      </dsp:nvSpPr>
      <dsp:spPr>
        <a:xfrm>
          <a:off x="7248628" y="3153204"/>
          <a:ext cx="2807459" cy="542332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One Year and Three-year terms available</a:t>
          </a:r>
        </a:p>
      </dsp:txBody>
      <dsp:txXfrm>
        <a:off x="7264512" y="3169088"/>
        <a:ext cx="2775691" cy="510564"/>
      </dsp:txXfrm>
    </dsp:sp>
    <dsp:sp modelId="{2584EB82-520B-4643-90C8-B3823A20C320}">
      <dsp:nvSpPr>
        <dsp:cNvPr id="0" name=""/>
        <dsp:cNvSpPr/>
      </dsp:nvSpPr>
      <dsp:spPr>
        <a:xfrm>
          <a:off x="7035499" y="1002802"/>
          <a:ext cx="225676" cy="3080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556"/>
              </a:lnTo>
              <a:lnTo>
                <a:pt x="225676" y="3080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713F7-CDAF-4D60-80EC-438E72B2DF73}">
      <dsp:nvSpPr>
        <dsp:cNvPr id="0" name=""/>
        <dsp:cNvSpPr/>
      </dsp:nvSpPr>
      <dsp:spPr>
        <a:xfrm>
          <a:off x="7261175" y="3812192"/>
          <a:ext cx="2807459" cy="542332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Cost Effective</a:t>
          </a:r>
        </a:p>
      </dsp:txBody>
      <dsp:txXfrm>
        <a:off x="7277059" y="3828076"/>
        <a:ext cx="2775691" cy="510564"/>
      </dsp:txXfrm>
    </dsp:sp>
    <dsp:sp modelId="{60C3E62E-CDD9-4608-9BD7-196F1D399BA7}">
      <dsp:nvSpPr>
        <dsp:cNvPr id="0" name=""/>
        <dsp:cNvSpPr/>
      </dsp:nvSpPr>
      <dsp:spPr>
        <a:xfrm>
          <a:off x="7035499" y="1002802"/>
          <a:ext cx="234883" cy="3694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118"/>
              </a:lnTo>
              <a:lnTo>
                <a:pt x="234883" y="3694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30D4D-51FE-4461-BC67-E1C075B38B68}">
      <dsp:nvSpPr>
        <dsp:cNvPr id="0" name=""/>
        <dsp:cNvSpPr/>
      </dsp:nvSpPr>
      <dsp:spPr>
        <a:xfrm>
          <a:off x="7270382" y="4425754"/>
          <a:ext cx="2807207" cy="542332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High Value</a:t>
          </a:r>
        </a:p>
      </dsp:txBody>
      <dsp:txXfrm>
        <a:off x="7286266" y="4441638"/>
        <a:ext cx="2775439" cy="510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31CE0-5E22-490A-A83A-6FF9444E2FEE}">
      <dsp:nvSpPr>
        <dsp:cNvPr id="0" name=""/>
        <dsp:cNvSpPr/>
      </dsp:nvSpPr>
      <dsp:spPr>
        <a:xfrm>
          <a:off x="0" y="388444"/>
          <a:ext cx="55037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44588-5A9E-4180-9AD0-B15F38995512}">
      <dsp:nvSpPr>
        <dsp:cNvPr id="0" name=""/>
        <dsp:cNvSpPr/>
      </dsp:nvSpPr>
      <dsp:spPr>
        <a:xfrm>
          <a:off x="275185" y="48963"/>
          <a:ext cx="4639875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19" tIns="0" rIns="14561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QuickStart Implementation Services</a:t>
          </a:r>
        </a:p>
      </dsp:txBody>
      <dsp:txXfrm>
        <a:off x="308329" y="82107"/>
        <a:ext cx="4573587" cy="612672"/>
      </dsp:txXfrm>
    </dsp:sp>
    <dsp:sp modelId="{FEA9C732-1342-470D-945D-A30934E03649}">
      <dsp:nvSpPr>
        <dsp:cNvPr id="0" name=""/>
        <dsp:cNvSpPr/>
      </dsp:nvSpPr>
      <dsp:spPr>
        <a:xfrm>
          <a:off x="0" y="1431724"/>
          <a:ext cx="55037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AB553-5649-4ED9-81F1-3E9DA8AA3CF1}">
      <dsp:nvSpPr>
        <dsp:cNvPr id="0" name=""/>
        <dsp:cNvSpPr/>
      </dsp:nvSpPr>
      <dsp:spPr>
        <a:xfrm>
          <a:off x="275185" y="1092243"/>
          <a:ext cx="4639875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19" tIns="0" rIns="14561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SOW-based/Complex Implementation Services</a:t>
          </a:r>
        </a:p>
      </dsp:txBody>
      <dsp:txXfrm>
        <a:off x="308329" y="1125387"/>
        <a:ext cx="4573587" cy="612672"/>
      </dsp:txXfrm>
    </dsp:sp>
    <dsp:sp modelId="{E8A81FA7-5663-431C-A673-71E03319C20A}">
      <dsp:nvSpPr>
        <dsp:cNvPr id="0" name=""/>
        <dsp:cNvSpPr/>
      </dsp:nvSpPr>
      <dsp:spPr>
        <a:xfrm>
          <a:off x="0" y="2475004"/>
          <a:ext cx="55037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E90BC-C0E0-4AB9-AE99-6C0033486D84}">
      <dsp:nvSpPr>
        <dsp:cNvPr id="0" name=""/>
        <dsp:cNvSpPr/>
      </dsp:nvSpPr>
      <dsp:spPr>
        <a:xfrm>
          <a:off x="275185" y="2135524"/>
          <a:ext cx="4639875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19" tIns="0" rIns="14561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In-Depth Health Checks</a:t>
          </a:r>
        </a:p>
      </dsp:txBody>
      <dsp:txXfrm>
        <a:off x="308329" y="2168668"/>
        <a:ext cx="4573587" cy="612672"/>
      </dsp:txXfrm>
    </dsp:sp>
    <dsp:sp modelId="{31638185-2D65-4C4A-909B-85F55430CB55}">
      <dsp:nvSpPr>
        <dsp:cNvPr id="0" name=""/>
        <dsp:cNvSpPr/>
      </dsp:nvSpPr>
      <dsp:spPr>
        <a:xfrm>
          <a:off x="0" y="3518284"/>
          <a:ext cx="55037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9A7F5-9A0A-4FC9-BC51-F96AC6B873A0}">
      <dsp:nvSpPr>
        <dsp:cNvPr id="0" name=""/>
        <dsp:cNvSpPr/>
      </dsp:nvSpPr>
      <dsp:spPr>
        <a:xfrm>
          <a:off x="275185" y="3178804"/>
          <a:ext cx="4639875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19" tIns="0" rIns="14561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Tuning</a:t>
          </a:r>
        </a:p>
      </dsp:txBody>
      <dsp:txXfrm>
        <a:off x="308329" y="3211948"/>
        <a:ext cx="4573587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F2871-C59E-4C71-80E3-CDB264E8C81C}">
      <dsp:nvSpPr>
        <dsp:cNvPr id="0" name=""/>
        <dsp:cNvSpPr/>
      </dsp:nvSpPr>
      <dsp:spPr>
        <a:xfrm>
          <a:off x="0" y="388443"/>
          <a:ext cx="49895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60BDA-60E1-4FB8-A9E6-81E2D3203091}">
      <dsp:nvSpPr>
        <dsp:cNvPr id="0" name=""/>
        <dsp:cNvSpPr/>
      </dsp:nvSpPr>
      <dsp:spPr>
        <a:xfrm>
          <a:off x="249478" y="48963"/>
          <a:ext cx="4528800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5" tIns="0" rIns="1320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Block of Hours for Ad-Hoc support/assistance</a:t>
          </a:r>
        </a:p>
      </dsp:txBody>
      <dsp:txXfrm>
        <a:off x="282622" y="82107"/>
        <a:ext cx="4462512" cy="612672"/>
      </dsp:txXfrm>
    </dsp:sp>
    <dsp:sp modelId="{4EA60559-8039-4220-AD29-432AEAB3CC8A}">
      <dsp:nvSpPr>
        <dsp:cNvPr id="0" name=""/>
        <dsp:cNvSpPr/>
      </dsp:nvSpPr>
      <dsp:spPr>
        <a:xfrm>
          <a:off x="0" y="1431723"/>
          <a:ext cx="49895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B4F08-61D2-4E5B-96BB-0ABCE3D60AE4}">
      <dsp:nvSpPr>
        <dsp:cNvPr id="0" name=""/>
        <dsp:cNvSpPr/>
      </dsp:nvSpPr>
      <dsp:spPr>
        <a:xfrm>
          <a:off x="249478" y="1092243"/>
          <a:ext cx="4528800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5" tIns="0" rIns="1320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Upgrade Services</a:t>
          </a:r>
        </a:p>
      </dsp:txBody>
      <dsp:txXfrm>
        <a:off x="282622" y="1125387"/>
        <a:ext cx="4462512" cy="612672"/>
      </dsp:txXfrm>
    </dsp:sp>
    <dsp:sp modelId="{C8CE8073-02BB-471F-B2CC-98A5D4C4E8F6}">
      <dsp:nvSpPr>
        <dsp:cNvPr id="0" name=""/>
        <dsp:cNvSpPr/>
      </dsp:nvSpPr>
      <dsp:spPr>
        <a:xfrm>
          <a:off x="0" y="2475003"/>
          <a:ext cx="49895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3C8DA-7E55-4B7A-9563-4DDCBA429FE1}">
      <dsp:nvSpPr>
        <dsp:cNvPr id="0" name=""/>
        <dsp:cNvSpPr/>
      </dsp:nvSpPr>
      <dsp:spPr>
        <a:xfrm>
          <a:off x="249478" y="2135523"/>
          <a:ext cx="4528800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5" tIns="0" rIns="1320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Managed Security Services</a:t>
          </a:r>
        </a:p>
      </dsp:txBody>
      <dsp:txXfrm>
        <a:off x="282622" y="2168667"/>
        <a:ext cx="4462512" cy="612672"/>
      </dsp:txXfrm>
    </dsp:sp>
    <dsp:sp modelId="{D000501D-040B-4E5C-B520-BB72D668574C}">
      <dsp:nvSpPr>
        <dsp:cNvPr id="0" name=""/>
        <dsp:cNvSpPr/>
      </dsp:nvSpPr>
      <dsp:spPr>
        <a:xfrm>
          <a:off x="0" y="3518283"/>
          <a:ext cx="49895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CD742-27B2-43E4-983E-80CE1CB298B2}">
      <dsp:nvSpPr>
        <dsp:cNvPr id="0" name=""/>
        <dsp:cNvSpPr/>
      </dsp:nvSpPr>
      <dsp:spPr>
        <a:xfrm>
          <a:off x="249478" y="3178803"/>
          <a:ext cx="4528800" cy="678960"/>
        </a:xfrm>
        <a:prstGeom prst="roundRect">
          <a:avLst/>
        </a:prstGeom>
        <a:solidFill>
          <a:srgbClr val="0A47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90500" dir="2700000" algn="tl" rotWithShape="0">
            <a:prstClr val="black">
              <a:alpha val="6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5" tIns="0" rIns="1320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</a:rPr>
            <a:t>Staff Augmentation</a:t>
          </a:r>
        </a:p>
      </dsp:txBody>
      <dsp:txXfrm>
        <a:off x="282622" y="3211947"/>
        <a:ext cx="44625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6B4A-E494-45EE-92B7-046E648C8AA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A5DC3-3024-46EE-B4B8-F19FB1B6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5DC3-3024-46EE-B4B8-F19FB1B67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5EEB-8E94-4B4B-9ED4-F9D160A132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5DC3-3024-46EE-B4B8-F19FB1B67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5EEB-8E94-4B4B-9ED4-F9D160A132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5EEB-8E94-4B4B-9ED4-F9D160A132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5DC3-3024-46EE-B4B8-F19FB1B673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6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5EEB-8E94-4B4B-9ED4-F9D160A132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6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64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5DC3-3024-46EE-B4B8-F19FB1B67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5DC3-3024-46EE-B4B8-F19FB1B67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5DC3-3024-46EE-B4B8-F19FB1B67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8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5DC3-3024-46EE-B4B8-F19FB1B673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5EEB-8E94-4B4B-9ED4-F9D160A132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7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mailto:Daniella.Beraldo@escybersolutions.com" TargetMode="External"/><Relationship Id="rId3" Type="http://schemas.openxmlformats.org/officeDocument/2006/relationships/hyperlink" Target="mailto:sales@escybersolutions.com?subject=Information%20Request" TargetMode="External"/><Relationship Id="rId7" Type="http://schemas.openxmlformats.org/officeDocument/2006/relationships/hyperlink" Target="https://www.facebook.com/esposy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espo_systems" TargetMode="External"/><Relationship Id="rId11" Type="http://schemas.openxmlformats.org/officeDocument/2006/relationships/hyperlink" Target="mailto:Martin.Lapinski@escybersolutions.com" TargetMode="External"/><Relationship Id="rId5" Type="http://schemas.openxmlformats.org/officeDocument/2006/relationships/hyperlink" Target="https://www.linkedin.com/company/espo-systems/" TargetMode="External"/><Relationship Id="rId10" Type="http://schemas.openxmlformats.org/officeDocument/2006/relationships/hyperlink" Target="mailto:Brian.Quade@escybersolutions.com" TargetMode="External"/><Relationship Id="rId4" Type="http://schemas.openxmlformats.org/officeDocument/2006/relationships/hyperlink" Target="mailto:sales@escybersolutions.com" TargetMode="External"/><Relationship Id="rId9" Type="http://schemas.openxmlformats.org/officeDocument/2006/relationships/hyperlink" Target="mailto:Matt.Sarnie@escybersolutions.com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E2BD8571-4209-4896-8174-BE85766302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59295"/>
            <a:ext cx="9326880" cy="67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10026-51D8-4FF3-BF7F-EEB6D24C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C682F-C318-46C7-AD4D-3698EBE4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77D88-7411-4C42-97FA-3D182203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56B7D-9C4D-469A-97B9-6D64A772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F400-5A28-482D-91F8-F22AF6F3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06C59-59B0-49DE-9A9F-6F165B585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98DC3-62E1-494C-BB0B-FE5BD3DA4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55A0E-F872-4D68-AE87-FEC5266F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7BD17-4EE4-411E-8658-67EC2201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3C35CE-47B8-ECA5-E918-B2902D4F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42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74065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2A92-31A9-440F-A1A1-3DC50AD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3B087-83CC-4351-A5E4-734BF54C1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2C24-6E11-41EF-969D-E011EC3D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3C538-16FE-4EF2-AA06-BEF988A2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59B3B-74CA-3FAD-82C6-0177A3C6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42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166250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338">
            <a:extLst>
              <a:ext uri="{FF2B5EF4-FFF2-40B4-BE49-F238E27FC236}">
                <a16:creationId xmlns:a16="http://schemas.microsoft.com/office/drawing/2014/main" id="{1FF36144-47BD-4C2D-A680-9FDC14BD8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81600"/>
            <a:ext cx="12192000" cy="1676400"/>
          </a:xfrm>
          <a:prstGeom prst="rect">
            <a:avLst/>
          </a:prstGeom>
          <a:solidFill>
            <a:srgbClr val="529B33"/>
          </a:solidFill>
          <a:ln>
            <a:solidFill>
              <a:srgbClr val="529B33"/>
            </a:solidFill>
          </a:ln>
        </p:spPr>
        <p:txBody>
          <a:bodyPr lIns="38100" tIns="38100" rIns="38100" bIns="38100" anchor="ctr"/>
          <a:lstStyle>
            <a:lvl1pPr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53585F"/>
              </a:solidFill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5E2DA0A2-93B8-4EF4-BF26-75089A5011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8" b="29628"/>
          <a:stretch>
            <a:fillRect/>
          </a:stretch>
        </p:blipFill>
        <p:spPr bwMode="auto">
          <a:xfrm>
            <a:off x="0" y="66"/>
            <a:ext cx="12192000" cy="28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2345">
            <a:extLst>
              <a:ext uri="{FF2B5EF4-FFF2-40B4-BE49-F238E27FC236}">
                <a16:creationId xmlns:a16="http://schemas.microsoft.com/office/drawing/2014/main" id="{F58FE4EC-5C73-4BFF-8BDC-30B452B959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56504" y="3348277"/>
            <a:ext cx="287899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A47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 Us!</a:t>
            </a:r>
            <a:endParaRPr lang="en-US" altLang="en-US" sz="4000">
              <a:solidFill>
                <a:srgbClr val="0A4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2340">
            <a:extLst>
              <a:ext uri="{FF2B5EF4-FFF2-40B4-BE49-F238E27FC236}">
                <a16:creationId xmlns:a16="http://schemas.microsoft.com/office/drawing/2014/main" id="{283C9F8C-433D-4185-8922-6D683F0D935B}"/>
              </a:ext>
            </a:extLst>
          </p:cNvPr>
          <p:cNvSpPr/>
          <p:nvPr userDrawn="1"/>
        </p:nvSpPr>
        <p:spPr>
          <a:xfrm>
            <a:off x="1581363" y="5867083"/>
            <a:ext cx="1755031" cy="6063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1400" b="0">
                <a:solidFill>
                  <a:schemeClr val="bg1"/>
                </a:solidFill>
                <a:latin typeface="Arial" panose="020B0604020202020204" pitchFamily="34" charset="0"/>
                <a:ea typeface="Roboto Regular" panose="02000000000000000000" pitchFamily="2" charset="0"/>
                <a:cs typeface="Arial" panose="020B0604020202020204" pitchFamily="34" charset="0"/>
              </a:rPr>
              <a:t>845 Midway Dr.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1400" b="0">
                <a:solidFill>
                  <a:schemeClr val="bg1"/>
                </a:solidFill>
                <a:latin typeface="Arial" panose="020B0604020202020204" pitchFamily="34" charset="0"/>
                <a:ea typeface="Roboto Regular" panose="02000000000000000000" pitchFamily="2" charset="0"/>
                <a:cs typeface="Arial" panose="020B0604020202020204" pitchFamily="34" charset="0"/>
              </a:rPr>
              <a:t>Willowbrook, IL 60527</a:t>
            </a:r>
            <a:endParaRPr sz="1400" b="0" ker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Roboto Light"/>
            </a:endParaRPr>
          </a:p>
        </p:txBody>
      </p:sp>
      <p:sp>
        <p:nvSpPr>
          <p:cNvPr id="12" name="Shape 2341">
            <a:extLst>
              <a:ext uri="{FF2B5EF4-FFF2-40B4-BE49-F238E27FC236}">
                <a16:creationId xmlns:a16="http://schemas.microsoft.com/office/drawing/2014/main" id="{5462A044-B803-4FD7-B925-9B067D296C92}"/>
              </a:ext>
            </a:extLst>
          </p:cNvPr>
          <p:cNvSpPr/>
          <p:nvPr userDrawn="1"/>
        </p:nvSpPr>
        <p:spPr>
          <a:xfrm>
            <a:off x="4917005" y="5867718"/>
            <a:ext cx="2322752" cy="6063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1400" b="0">
                <a:solidFill>
                  <a:schemeClr val="bg1"/>
                </a:solidFill>
                <a:latin typeface="Arial" panose="020B0604020202020204" pitchFamily="34" charset="0"/>
                <a:ea typeface="Roboto Regular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sales@escybersolutions.com</a:t>
            </a:r>
            <a:endParaRPr lang="en-US" sz="1400" b="0">
              <a:solidFill>
                <a:schemeClr val="bg1"/>
              </a:solidFill>
              <a:latin typeface="Arial" panose="020B0604020202020204" pitchFamily="34" charset="0"/>
              <a:ea typeface="Roboto Regular" panose="02000000000000000000" pitchFamily="2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1400" b="0">
                <a:solidFill>
                  <a:schemeClr val="bg1"/>
                </a:solidFill>
                <a:latin typeface="Arial" panose="020B0604020202020204" pitchFamily="34" charset="0"/>
                <a:ea typeface="Roboto Regular" panose="02000000000000000000" pitchFamily="2" charset="0"/>
                <a:cs typeface="Arial" panose="020B0604020202020204" pitchFamily="34" charset="0"/>
              </a:rPr>
              <a:t>1.888.262.6925</a:t>
            </a:r>
            <a:endParaRPr sz="1400" b="0" ker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Roboto Light"/>
            </a:endParaRPr>
          </a:p>
        </p:txBody>
      </p:sp>
      <p:sp>
        <p:nvSpPr>
          <p:cNvPr id="13" name="Shape 2342">
            <a:extLst>
              <a:ext uri="{FF2B5EF4-FFF2-40B4-BE49-F238E27FC236}">
                <a16:creationId xmlns:a16="http://schemas.microsoft.com/office/drawing/2014/main" id="{0F08E99E-AFF1-4E22-970B-122FC7FD19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59543" y="5505847"/>
            <a:ext cx="9986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4" name="Shape 2343">
            <a:extLst>
              <a:ext uri="{FF2B5EF4-FFF2-40B4-BE49-F238E27FC236}">
                <a16:creationId xmlns:a16="http://schemas.microsoft.com/office/drawing/2014/main" id="{24620ACB-7287-4671-926C-E28ABB1CF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64055" y="5505847"/>
            <a:ext cx="16286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&amp; EMAIL</a:t>
            </a:r>
          </a:p>
        </p:txBody>
      </p:sp>
      <p:sp>
        <p:nvSpPr>
          <p:cNvPr id="15" name="Shape 2344">
            <a:extLst>
              <a:ext uri="{FF2B5EF4-FFF2-40B4-BE49-F238E27FC236}">
                <a16:creationId xmlns:a16="http://schemas.microsoft.com/office/drawing/2014/main" id="{F9B70801-6EB2-4A64-9088-5D5AD63A6D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4188" y="5505847"/>
            <a:ext cx="1488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sp>
        <p:nvSpPr>
          <p:cNvPr id="16" name="Shape 2349">
            <a:hlinkClick r:id="rId5"/>
            <a:extLst>
              <a:ext uri="{FF2B5EF4-FFF2-40B4-BE49-F238E27FC236}">
                <a16:creationId xmlns:a16="http://schemas.microsoft.com/office/drawing/2014/main" id="{CBD2F56A-091A-49EF-BE96-EC20EBCC80F8}"/>
              </a:ext>
            </a:extLst>
          </p:cNvPr>
          <p:cNvSpPr>
            <a:spLocks/>
          </p:cNvSpPr>
          <p:nvPr userDrawn="1"/>
        </p:nvSpPr>
        <p:spPr bwMode="auto">
          <a:xfrm>
            <a:off x="9462450" y="5878195"/>
            <a:ext cx="274320" cy="27432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445" y="0"/>
                </a:moveTo>
                <a:cubicBezTo>
                  <a:pt x="1947" y="5"/>
                  <a:pt x="1519" y="108"/>
                  <a:pt x="1152" y="313"/>
                </a:cubicBezTo>
                <a:cubicBezTo>
                  <a:pt x="790" y="519"/>
                  <a:pt x="508" y="796"/>
                  <a:pt x="307" y="1145"/>
                </a:cubicBezTo>
                <a:cubicBezTo>
                  <a:pt x="106" y="1494"/>
                  <a:pt x="5" y="1895"/>
                  <a:pt x="0" y="2342"/>
                </a:cubicBezTo>
                <a:cubicBezTo>
                  <a:pt x="5" y="2778"/>
                  <a:pt x="101" y="3174"/>
                  <a:pt x="297" y="3523"/>
                </a:cubicBezTo>
                <a:cubicBezTo>
                  <a:pt x="493" y="3877"/>
                  <a:pt x="765" y="4155"/>
                  <a:pt x="1122" y="4365"/>
                </a:cubicBezTo>
                <a:cubicBezTo>
                  <a:pt x="1479" y="4571"/>
                  <a:pt x="1901" y="4678"/>
                  <a:pt x="2384" y="4684"/>
                </a:cubicBezTo>
                <a:cubicBezTo>
                  <a:pt x="2897" y="4678"/>
                  <a:pt x="3340" y="4571"/>
                  <a:pt x="3712" y="4365"/>
                </a:cubicBezTo>
                <a:cubicBezTo>
                  <a:pt x="4079" y="4155"/>
                  <a:pt x="4361" y="3877"/>
                  <a:pt x="4557" y="3523"/>
                </a:cubicBezTo>
                <a:cubicBezTo>
                  <a:pt x="4758" y="3174"/>
                  <a:pt x="4859" y="2778"/>
                  <a:pt x="4859" y="2342"/>
                </a:cubicBezTo>
                <a:cubicBezTo>
                  <a:pt x="4849" y="1895"/>
                  <a:pt x="4743" y="1494"/>
                  <a:pt x="4547" y="1145"/>
                </a:cubicBezTo>
                <a:cubicBezTo>
                  <a:pt x="4351" y="796"/>
                  <a:pt x="4079" y="519"/>
                  <a:pt x="3722" y="313"/>
                </a:cubicBezTo>
                <a:cubicBezTo>
                  <a:pt x="3365" y="108"/>
                  <a:pt x="2938" y="5"/>
                  <a:pt x="2445" y="0"/>
                </a:cubicBezTo>
                <a:close/>
                <a:moveTo>
                  <a:pt x="4708" y="21600"/>
                </a:moveTo>
                <a:lnTo>
                  <a:pt x="4708" y="6532"/>
                </a:lnTo>
                <a:lnTo>
                  <a:pt x="121" y="6532"/>
                </a:lnTo>
                <a:lnTo>
                  <a:pt x="121" y="21600"/>
                </a:lnTo>
                <a:lnTo>
                  <a:pt x="4708" y="21600"/>
                </a:lnTo>
                <a:cubicBezTo>
                  <a:pt x="4708" y="21600"/>
                  <a:pt x="4708" y="21600"/>
                  <a:pt x="4708" y="21600"/>
                </a:cubicBezTo>
                <a:close/>
                <a:moveTo>
                  <a:pt x="7597" y="21600"/>
                </a:moveTo>
                <a:lnTo>
                  <a:pt x="12184" y="21600"/>
                </a:lnTo>
                <a:lnTo>
                  <a:pt x="12184" y="15449"/>
                </a:lnTo>
                <a:lnTo>
                  <a:pt x="12184" y="12911"/>
                </a:lnTo>
                <a:lnTo>
                  <a:pt x="12184" y="12890"/>
                </a:lnTo>
                <a:cubicBezTo>
                  <a:pt x="12185" y="12677"/>
                  <a:pt x="12195" y="12473"/>
                  <a:pt x="12214" y="12279"/>
                </a:cubicBezTo>
                <a:cubicBezTo>
                  <a:pt x="12235" y="12074"/>
                  <a:pt x="12275" y="11894"/>
                  <a:pt x="12335" y="11740"/>
                </a:cubicBezTo>
                <a:cubicBezTo>
                  <a:pt x="12446" y="11447"/>
                  <a:pt x="12602" y="11165"/>
                  <a:pt x="12813" y="10903"/>
                </a:cubicBezTo>
                <a:cubicBezTo>
                  <a:pt x="13019" y="10636"/>
                  <a:pt x="13276" y="10415"/>
                  <a:pt x="13587" y="10245"/>
                </a:cubicBezTo>
                <a:cubicBezTo>
                  <a:pt x="13899" y="10076"/>
                  <a:pt x="14267" y="9989"/>
                  <a:pt x="14689" y="9983"/>
                </a:cubicBezTo>
                <a:cubicBezTo>
                  <a:pt x="15242" y="9989"/>
                  <a:pt x="15690" y="10127"/>
                  <a:pt x="16032" y="10400"/>
                </a:cubicBezTo>
                <a:cubicBezTo>
                  <a:pt x="16374" y="10672"/>
                  <a:pt x="16620" y="11052"/>
                  <a:pt x="16782" y="11539"/>
                </a:cubicBezTo>
                <a:cubicBezTo>
                  <a:pt x="16938" y="12027"/>
                  <a:pt x="17018" y="12597"/>
                  <a:pt x="17013" y="13250"/>
                </a:cubicBezTo>
                <a:lnTo>
                  <a:pt x="17013" y="21600"/>
                </a:lnTo>
                <a:lnTo>
                  <a:pt x="21600" y="21600"/>
                </a:lnTo>
                <a:lnTo>
                  <a:pt x="21600" y="12695"/>
                </a:lnTo>
                <a:cubicBezTo>
                  <a:pt x="21595" y="11586"/>
                  <a:pt x="21464" y="10625"/>
                  <a:pt x="21198" y="9809"/>
                </a:cubicBezTo>
                <a:cubicBezTo>
                  <a:pt x="20936" y="8992"/>
                  <a:pt x="20569" y="8315"/>
                  <a:pt x="20091" y="7780"/>
                </a:cubicBezTo>
                <a:cubicBezTo>
                  <a:pt x="19619" y="7246"/>
                  <a:pt x="19060" y="6846"/>
                  <a:pt x="18416" y="6584"/>
                </a:cubicBezTo>
                <a:cubicBezTo>
                  <a:pt x="17778" y="6322"/>
                  <a:pt x="17078" y="6194"/>
                  <a:pt x="16319" y="6194"/>
                </a:cubicBezTo>
                <a:cubicBezTo>
                  <a:pt x="15700" y="6199"/>
                  <a:pt x="15142" y="6281"/>
                  <a:pt x="14649" y="6435"/>
                </a:cubicBezTo>
                <a:cubicBezTo>
                  <a:pt x="14151" y="6589"/>
                  <a:pt x="13714" y="6794"/>
                  <a:pt x="13341" y="7041"/>
                </a:cubicBezTo>
                <a:cubicBezTo>
                  <a:pt x="12964" y="7287"/>
                  <a:pt x="12642" y="7549"/>
                  <a:pt x="12380" y="7832"/>
                </a:cubicBezTo>
                <a:cubicBezTo>
                  <a:pt x="12311" y="7905"/>
                  <a:pt x="12246" y="7978"/>
                  <a:pt x="12184" y="8050"/>
                </a:cubicBezTo>
                <a:lnTo>
                  <a:pt x="12184" y="6532"/>
                </a:lnTo>
                <a:lnTo>
                  <a:pt x="7597" y="6532"/>
                </a:lnTo>
                <a:lnTo>
                  <a:pt x="7597" y="11295"/>
                </a:lnTo>
                <a:lnTo>
                  <a:pt x="7597" y="11340"/>
                </a:lnTo>
                <a:lnTo>
                  <a:pt x="7597" y="15449"/>
                </a:lnTo>
                <a:lnTo>
                  <a:pt x="7597" y="21600"/>
                </a:lnTo>
                <a:cubicBezTo>
                  <a:pt x="7597" y="21600"/>
                  <a:pt x="7597" y="21600"/>
                  <a:pt x="7597" y="21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2350">
            <a:hlinkClick r:id="rId6"/>
            <a:extLst>
              <a:ext uri="{FF2B5EF4-FFF2-40B4-BE49-F238E27FC236}">
                <a16:creationId xmlns:a16="http://schemas.microsoft.com/office/drawing/2014/main" id="{72C1003A-2C95-4010-B32F-62CC124AA6E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396215" y="5867083"/>
            <a:ext cx="403110" cy="274320"/>
          </a:xfrm>
          <a:custGeom>
            <a:avLst/>
            <a:gdLst>
              <a:gd name="T0" fmla="*/ 2147483646 w 21600"/>
              <a:gd name="T1" fmla="*/ 2147483646 h 19017"/>
              <a:gd name="T2" fmla="*/ 2147483646 w 21600"/>
              <a:gd name="T3" fmla="*/ 2147483646 h 19017"/>
              <a:gd name="T4" fmla="*/ 2147483646 w 21600"/>
              <a:gd name="T5" fmla="*/ 2147483646 h 19017"/>
              <a:gd name="T6" fmla="*/ 2147483646 w 21600"/>
              <a:gd name="T7" fmla="*/ 2147483646 h 1901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9017" extrusionOk="0">
                <a:moveTo>
                  <a:pt x="13653" y="240"/>
                </a:moveTo>
                <a:cubicBezTo>
                  <a:pt x="13653" y="240"/>
                  <a:pt x="12740" y="810"/>
                  <a:pt x="11572" y="3333"/>
                </a:cubicBezTo>
                <a:cubicBezTo>
                  <a:pt x="10406" y="5856"/>
                  <a:pt x="10375" y="6996"/>
                  <a:pt x="10375" y="6996"/>
                </a:cubicBezTo>
                <a:cubicBezTo>
                  <a:pt x="10375" y="6996"/>
                  <a:pt x="9712" y="5775"/>
                  <a:pt x="6716" y="3984"/>
                </a:cubicBezTo>
                <a:cubicBezTo>
                  <a:pt x="3721" y="2194"/>
                  <a:pt x="3059" y="2072"/>
                  <a:pt x="3059" y="2072"/>
                </a:cubicBezTo>
                <a:cubicBezTo>
                  <a:pt x="2899" y="3824"/>
                  <a:pt x="3679" y="4687"/>
                  <a:pt x="4636" y="5386"/>
                </a:cubicBezTo>
                <a:cubicBezTo>
                  <a:pt x="4672" y="5413"/>
                  <a:pt x="4771" y="5490"/>
                  <a:pt x="4730" y="5490"/>
                </a:cubicBezTo>
                <a:lnTo>
                  <a:pt x="3626" y="5490"/>
                </a:lnTo>
                <a:cubicBezTo>
                  <a:pt x="3727" y="7261"/>
                  <a:pt x="4616" y="8059"/>
                  <a:pt x="5834" y="8583"/>
                </a:cubicBezTo>
                <a:cubicBezTo>
                  <a:pt x="5834" y="8583"/>
                  <a:pt x="5140" y="8786"/>
                  <a:pt x="4793" y="8990"/>
                </a:cubicBezTo>
                <a:cubicBezTo>
                  <a:pt x="4446" y="9193"/>
                  <a:pt x="4351" y="9315"/>
                  <a:pt x="4351" y="9315"/>
                </a:cubicBezTo>
                <a:cubicBezTo>
                  <a:pt x="5050" y="10847"/>
                  <a:pt x="5758" y="11061"/>
                  <a:pt x="7063" y="10984"/>
                </a:cubicBezTo>
                <a:cubicBezTo>
                  <a:pt x="7063" y="10984"/>
                  <a:pt x="6275" y="11514"/>
                  <a:pt x="6338" y="12123"/>
                </a:cubicBezTo>
                <a:cubicBezTo>
                  <a:pt x="6401" y="12734"/>
                  <a:pt x="7126" y="13303"/>
                  <a:pt x="7600" y="13303"/>
                </a:cubicBezTo>
                <a:cubicBezTo>
                  <a:pt x="8072" y="13303"/>
                  <a:pt x="8072" y="13303"/>
                  <a:pt x="8072" y="13303"/>
                </a:cubicBezTo>
                <a:cubicBezTo>
                  <a:pt x="6554" y="15106"/>
                  <a:pt x="3758" y="16546"/>
                  <a:pt x="1766" y="15134"/>
                </a:cubicBezTo>
                <a:cubicBezTo>
                  <a:pt x="789" y="14444"/>
                  <a:pt x="0" y="13670"/>
                  <a:pt x="0" y="13670"/>
                </a:cubicBezTo>
                <a:cubicBezTo>
                  <a:pt x="4289" y="21565"/>
                  <a:pt x="15834" y="20602"/>
                  <a:pt x="18519" y="11550"/>
                </a:cubicBezTo>
                <a:cubicBezTo>
                  <a:pt x="18662" y="11071"/>
                  <a:pt x="18785" y="10558"/>
                  <a:pt x="18888" y="10007"/>
                </a:cubicBezTo>
                <a:cubicBezTo>
                  <a:pt x="18888" y="10007"/>
                  <a:pt x="19739" y="10170"/>
                  <a:pt x="20527" y="9722"/>
                </a:cubicBezTo>
                <a:cubicBezTo>
                  <a:pt x="21316" y="9274"/>
                  <a:pt x="21600" y="8786"/>
                  <a:pt x="21600" y="8786"/>
                </a:cubicBezTo>
                <a:cubicBezTo>
                  <a:pt x="21600" y="8786"/>
                  <a:pt x="20779" y="8908"/>
                  <a:pt x="20023" y="8745"/>
                </a:cubicBezTo>
                <a:cubicBezTo>
                  <a:pt x="19267" y="8583"/>
                  <a:pt x="19203" y="8502"/>
                  <a:pt x="19203" y="8502"/>
                </a:cubicBezTo>
                <a:cubicBezTo>
                  <a:pt x="19203" y="8502"/>
                  <a:pt x="20211" y="8379"/>
                  <a:pt x="20842" y="7769"/>
                </a:cubicBezTo>
                <a:cubicBezTo>
                  <a:pt x="21473" y="7159"/>
                  <a:pt x="21536" y="6955"/>
                  <a:pt x="21536" y="6955"/>
                </a:cubicBezTo>
                <a:cubicBezTo>
                  <a:pt x="20474" y="7395"/>
                  <a:pt x="19985" y="7312"/>
                  <a:pt x="18920" y="7036"/>
                </a:cubicBezTo>
                <a:cubicBezTo>
                  <a:pt x="18476" y="3561"/>
                  <a:pt x="16880" y="2126"/>
                  <a:pt x="14252" y="1827"/>
                </a:cubicBezTo>
                <a:cubicBezTo>
                  <a:pt x="14252" y="1827"/>
                  <a:pt x="15230" y="1339"/>
                  <a:pt x="15609" y="1176"/>
                </a:cubicBezTo>
                <a:cubicBezTo>
                  <a:pt x="15986" y="1013"/>
                  <a:pt x="16365" y="646"/>
                  <a:pt x="16081" y="565"/>
                </a:cubicBezTo>
                <a:cubicBezTo>
                  <a:pt x="15798" y="484"/>
                  <a:pt x="15356" y="484"/>
                  <a:pt x="15073" y="565"/>
                </a:cubicBezTo>
                <a:cubicBezTo>
                  <a:pt x="14789" y="646"/>
                  <a:pt x="14678" y="718"/>
                  <a:pt x="14678" y="718"/>
                </a:cubicBezTo>
                <a:cubicBezTo>
                  <a:pt x="14678" y="718"/>
                  <a:pt x="14994" y="209"/>
                  <a:pt x="15088" y="87"/>
                </a:cubicBezTo>
                <a:cubicBezTo>
                  <a:pt x="15183" y="-35"/>
                  <a:pt x="14789" y="-4"/>
                  <a:pt x="14584" y="36"/>
                </a:cubicBezTo>
                <a:cubicBezTo>
                  <a:pt x="14379" y="77"/>
                  <a:pt x="13985" y="484"/>
                  <a:pt x="13827" y="636"/>
                </a:cubicBezTo>
                <a:cubicBezTo>
                  <a:pt x="13670" y="790"/>
                  <a:pt x="13535" y="861"/>
                  <a:pt x="13535" y="861"/>
                </a:cubicBezTo>
                <a:cubicBezTo>
                  <a:pt x="13535" y="861"/>
                  <a:pt x="13653" y="240"/>
                  <a:pt x="13653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2351">
            <a:hlinkClick r:id="rId7"/>
            <a:extLst>
              <a:ext uri="{FF2B5EF4-FFF2-40B4-BE49-F238E27FC236}">
                <a16:creationId xmlns:a16="http://schemas.microsoft.com/office/drawing/2014/main" id="{A10355D1-53BC-4510-ABEC-857082921380}"/>
              </a:ext>
            </a:extLst>
          </p:cNvPr>
          <p:cNvSpPr>
            <a:spLocks/>
          </p:cNvSpPr>
          <p:nvPr userDrawn="1"/>
        </p:nvSpPr>
        <p:spPr bwMode="auto">
          <a:xfrm>
            <a:off x="10018774" y="5847715"/>
            <a:ext cx="155448" cy="320040"/>
          </a:xfrm>
          <a:custGeom>
            <a:avLst/>
            <a:gdLst>
              <a:gd name="T0" fmla="*/ 2147483646 w 21600"/>
              <a:gd name="T1" fmla="*/ 2147483646 h 21085"/>
              <a:gd name="T2" fmla="*/ 2147483646 w 21600"/>
              <a:gd name="T3" fmla="*/ 2147483646 h 21085"/>
              <a:gd name="T4" fmla="*/ 2147483646 w 21600"/>
              <a:gd name="T5" fmla="*/ 2147483646 h 21085"/>
              <a:gd name="T6" fmla="*/ 2147483646 w 21600"/>
              <a:gd name="T7" fmla="*/ 2147483646 h 2108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085" extrusionOk="0">
                <a:moveTo>
                  <a:pt x="5864" y="2198"/>
                </a:moveTo>
                <a:cubicBezTo>
                  <a:pt x="5159" y="2887"/>
                  <a:pt x="4811" y="3725"/>
                  <a:pt x="4824" y="4722"/>
                </a:cubicBezTo>
                <a:lnTo>
                  <a:pt x="4824" y="6561"/>
                </a:lnTo>
                <a:lnTo>
                  <a:pt x="0" y="6561"/>
                </a:lnTo>
                <a:lnTo>
                  <a:pt x="0" y="10551"/>
                </a:lnTo>
                <a:lnTo>
                  <a:pt x="4824" y="10551"/>
                </a:lnTo>
                <a:lnTo>
                  <a:pt x="4824" y="21085"/>
                </a:lnTo>
                <a:lnTo>
                  <a:pt x="13909" y="21085"/>
                </a:lnTo>
                <a:lnTo>
                  <a:pt x="13909" y="10551"/>
                </a:lnTo>
                <a:lnTo>
                  <a:pt x="21600" y="10551"/>
                </a:lnTo>
                <a:lnTo>
                  <a:pt x="21600" y="6561"/>
                </a:lnTo>
                <a:lnTo>
                  <a:pt x="13909" y="6561"/>
                </a:lnTo>
                <a:lnTo>
                  <a:pt x="13909" y="5198"/>
                </a:lnTo>
                <a:cubicBezTo>
                  <a:pt x="13892" y="4917"/>
                  <a:pt x="13931" y="4667"/>
                  <a:pt x="14027" y="4454"/>
                </a:cubicBezTo>
                <a:lnTo>
                  <a:pt x="21532" y="4454"/>
                </a:lnTo>
                <a:lnTo>
                  <a:pt x="21532" y="2406"/>
                </a:lnTo>
                <a:lnTo>
                  <a:pt x="21532" y="435"/>
                </a:lnTo>
                <a:lnTo>
                  <a:pt x="21532" y="49"/>
                </a:lnTo>
                <a:cubicBezTo>
                  <a:pt x="16458" y="49"/>
                  <a:pt x="8657" y="-515"/>
                  <a:pt x="5864" y="2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E9256-F24B-1013-0BF2-2FAA9C188F64}"/>
              </a:ext>
            </a:extLst>
          </p:cNvPr>
          <p:cNvSpPr txBox="1"/>
          <p:nvPr userDrawn="1"/>
        </p:nvSpPr>
        <p:spPr>
          <a:xfrm>
            <a:off x="503899" y="4215445"/>
            <a:ext cx="2911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Daniella Beraldo</a:t>
            </a:r>
          </a:p>
          <a:p>
            <a:r>
              <a:rPr lang="en-US" sz="1050"/>
              <a:t>Sr. Account Executive</a:t>
            </a:r>
          </a:p>
          <a:p>
            <a:r>
              <a:rPr lang="en-US" sz="1050">
                <a:hlinkClick r:id="rId8"/>
              </a:rPr>
              <a:t>Daniella.Beraldo@escybersolutions.com</a:t>
            </a:r>
            <a:endParaRPr lang="en-US" sz="1050"/>
          </a:p>
          <a:p>
            <a:r>
              <a:rPr lang="en-US" sz="1050"/>
              <a:t>832.585.4745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04DF4C-ED50-292D-92A1-6C99157F664C}"/>
              </a:ext>
            </a:extLst>
          </p:cNvPr>
          <p:cNvSpPr txBox="1"/>
          <p:nvPr userDrawn="1"/>
        </p:nvSpPr>
        <p:spPr>
          <a:xfrm>
            <a:off x="8640854" y="3059668"/>
            <a:ext cx="2911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Matt Sarnie</a:t>
            </a:r>
          </a:p>
          <a:p>
            <a:r>
              <a:rPr lang="en-US" sz="1050"/>
              <a:t>VP of Sales</a:t>
            </a:r>
          </a:p>
          <a:p>
            <a:r>
              <a:rPr lang="en-US" sz="1050">
                <a:hlinkClick r:id="rId9"/>
              </a:rPr>
              <a:t>Matt.Sarnie@escybersolutions.com</a:t>
            </a:r>
            <a:endParaRPr lang="en-US" sz="1050"/>
          </a:p>
          <a:p>
            <a:r>
              <a:rPr lang="en-US" sz="1050"/>
              <a:t>480.438.9210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EFDAA-A678-6414-FFCE-5A729363F308}"/>
              </a:ext>
            </a:extLst>
          </p:cNvPr>
          <p:cNvSpPr txBox="1"/>
          <p:nvPr userDrawn="1"/>
        </p:nvSpPr>
        <p:spPr>
          <a:xfrm>
            <a:off x="4503965" y="3955163"/>
            <a:ext cx="318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more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5F91EE-81FF-F131-D089-0304DE6EE56E}"/>
              </a:ext>
            </a:extLst>
          </p:cNvPr>
          <p:cNvSpPr txBox="1"/>
          <p:nvPr userDrawn="1"/>
        </p:nvSpPr>
        <p:spPr>
          <a:xfrm>
            <a:off x="4433204" y="4319840"/>
            <a:ext cx="332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help with scoping.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71F73-576E-640A-2E00-31EF14BB25BB}"/>
              </a:ext>
            </a:extLst>
          </p:cNvPr>
          <p:cNvSpPr txBox="1"/>
          <p:nvPr userDrawn="1"/>
        </p:nvSpPr>
        <p:spPr>
          <a:xfrm>
            <a:off x="4248145" y="4668188"/>
            <a:ext cx="369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customer needs a partner.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5F9DE-7563-A485-F93B-439AD5E6F4D4}"/>
              </a:ext>
            </a:extLst>
          </p:cNvPr>
          <p:cNvSpPr txBox="1"/>
          <p:nvPr userDrawn="1"/>
        </p:nvSpPr>
        <p:spPr>
          <a:xfrm>
            <a:off x="8640854" y="4167249"/>
            <a:ext cx="2911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Brian Quade</a:t>
            </a:r>
          </a:p>
          <a:p>
            <a:r>
              <a:rPr lang="en-US" sz="1050"/>
              <a:t>VP of Operations</a:t>
            </a:r>
          </a:p>
          <a:p>
            <a:r>
              <a:rPr lang="en-US" sz="1050">
                <a:hlinkClick r:id="rId10"/>
              </a:rPr>
              <a:t>Brian.Quade@escybersolutions.com</a:t>
            </a:r>
            <a:endParaRPr lang="en-US" sz="1050"/>
          </a:p>
          <a:p>
            <a:r>
              <a:rPr lang="en-US" sz="1050"/>
              <a:t>708.491.9373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BB91DF-57DA-BCFF-E7DC-CA9D649B9C46}"/>
              </a:ext>
            </a:extLst>
          </p:cNvPr>
          <p:cNvSpPr txBox="1"/>
          <p:nvPr userDrawn="1"/>
        </p:nvSpPr>
        <p:spPr>
          <a:xfrm>
            <a:off x="503899" y="3134040"/>
            <a:ext cx="2911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Martin Lapinski</a:t>
            </a:r>
          </a:p>
          <a:p>
            <a:r>
              <a:rPr lang="en-US" sz="1050"/>
              <a:t>Director – Forcepoint BU Lead</a:t>
            </a:r>
          </a:p>
          <a:p>
            <a:r>
              <a:rPr lang="en-US" sz="1050">
                <a:hlinkClick r:id="rId11"/>
              </a:rPr>
              <a:t>Martin.Lapinski@escybersolutions.com</a:t>
            </a:r>
            <a:endParaRPr lang="en-US" sz="1050"/>
          </a:p>
          <a:p>
            <a:r>
              <a:rPr lang="en-US" sz="1050"/>
              <a:t>708.906.7217</a:t>
            </a:r>
          </a:p>
        </p:txBody>
      </p:sp>
    </p:spTree>
    <p:extLst>
      <p:ext uri="{BB962C8B-B14F-4D97-AF65-F5344CB8AC3E}">
        <p14:creationId xmlns:p14="http://schemas.microsoft.com/office/powerpoint/2010/main" val="8685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2" grpId="0" build="p"/>
      <p:bldP spid="19" grpId="0" uiExpand="1" build="p"/>
      <p:bldP spid="3" grpId="0"/>
      <p:bldP spid="20" grpId="0"/>
      <p:bldP spid="21" grpId="0"/>
      <p:bldP spid="22" grpId="0" uiExpand="1" build="p"/>
      <p:bldP spid="23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27288" y="1956594"/>
            <a:ext cx="7337425" cy="4901406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00292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B3C6-BF03-824D-9E72-716CAA13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4" y="365125"/>
            <a:ext cx="747236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A0A81-733C-5A49-92BF-D8C8A6F32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5764" y="1804987"/>
            <a:ext cx="7472362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C095EC1-45E9-DB41-961D-5F099275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3488" y="6356350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© ESPO Systems.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56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9736-2ED6-4718-9F61-035701302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E6861-C343-4BB3-A19E-0E2F3B37F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F19D-9CF4-4A41-9531-AF133611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  <p:pic>
        <p:nvPicPr>
          <p:cNvPr id="7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AF201A68-D4D6-4F01-91DD-21ADE0296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1325723"/>
            <a:ext cx="7589520" cy="553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E30CE-6EFB-435C-AA29-C73B4B65C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9" y="1051376"/>
            <a:ext cx="3151206" cy="7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9736-2ED6-4718-9F61-035701302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E6861-C343-4BB3-A19E-0E2F3B37F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AF201A68-D4D6-4F01-91DD-21ADE0296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1325723"/>
            <a:ext cx="7589520" cy="553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ABD90-01FB-BE39-DE79-C79B9915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223481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F66EDE5C-67CB-4748-9148-69144C2462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45847"/>
            <a:ext cx="9326880" cy="67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201C8-93DA-448E-82F3-36D39B07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443A-2B82-41F0-822E-7BB182735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AEBB-047A-4C45-8D30-96B2D323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3E5D-580A-400F-A616-254D0F8D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AE0E12-A2C5-6F0F-B32D-653BE07D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215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90440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1306A5C7-D3CC-404D-A19D-4974A6A40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59295"/>
            <a:ext cx="9326880" cy="67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C3C48-8173-4046-92B1-5E2AD9CB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B4338-6EA3-4AAF-9E9D-D5CA0D5AC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A5E65-EF5C-4430-B0C0-24438FE8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29372-99E4-4B33-AB2A-728F3FB0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20B554-26BA-4812-4E42-CA408D90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426" y="6356350"/>
            <a:ext cx="4114800" cy="365125"/>
          </a:xfr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5611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DD25A9EC-CED3-4BA2-83CD-86B0D338AA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59295"/>
            <a:ext cx="9326880" cy="67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089D6-62A4-4A06-A747-46C67E0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CA02-8FB8-4780-AE1E-8DD94E434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C293B-A972-419C-9D3A-D4FE0A776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79791-7728-47F6-BCCF-AD6CDB07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CEB7C-B2E1-4B15-892A-90000A6C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536316-BDAE-5F6C-A92A-6BED8B6A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816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10219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8C905BFF-0D68-449F-8507-54D161CCA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59295"/>
            <a:ext cx="9326880" cy="67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ADD98-3012-41FD-BD62-B1147BF5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A84C-8AFE-4826-9BC6-B3353E006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E52BF-D5C2-41F9-AF59-2D123C705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E7F9A-C035-48C6-80E7-E66B69E3A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0CC04-7874-463B-94CC-EA51B635E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7F8BF-B6EC-4CA1-A063-7EFB299E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FBF87-76CF-4446-B638-EB3F306A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5B978A-46AC-E660-2653-884C9E40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42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2848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8CA7812A-D82E-422F-A77A-83B07B5511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59295"/>
            <a:ext cx="9326880" cy="67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67857-FA02-4DBB-87BD-599645AE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AB0B-CFAD-498B-989A-BCE236C7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F0B904-FFDD-CB67-362C-1F1E47F4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42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367302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BA04-4669-4105-8AB2-1831BD56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9A2C-8039-4630-A1DA-7CAF17FB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7D97-85AD-4F4B-82AF-7BEB962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AD17E-060D-4F40-94DD-C0A06B04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25251-6DF4-4C65-8C48-8370116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15EA05-8696-5426-A37B-76C1EF53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42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312465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5B779-C9E6-46AD-8CAF-84A589FF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6F95C-C0B1-4A78-92B4-3367272BB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51770-9D21-4F05-9C1F-D3E04480F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D347-E854-410B-B714-DB4675EFF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4687-0B15-4EEC-87DF-B2459AD82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40380-3E45-E6EB-0177-B69101CE5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2426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30798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info@escybersolutions.com" TargetMode="External"/><Relationship Id="rId7" Type="http://schemas.openxmlformats.org/officeDocument/2006/relationships/hyperlink" Target="https://www.facebook.com/esposy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espo_systems" TargetMode="External"/><Relationship Id="rId5" Type="http://schemas.openxmlformats.org/officeDocument/2006/relationships/hyperlink" Target="https://www.linkedin.com/company/espo-systems/" TargetMode="External"/><Relationship Id="rId10" Type="http://schemas.openxmlformats.org/officeDocument/2006/relationships/hyperlink" Target="mailto:Daniella.Beraldo@escybersolutions.com" TargetMode="External"/><Relationship Id="rId4" Type="http://schemas.openxmlformats.org/officeDocument/2006/relationships/hyperlink" Target="mailto:netskope@escybersolutions.com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a.Beraldo@escybersolution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10CF22-89D3-4F93-8AC0-88DFA89CA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841403"/>
            <a:ext cx="9144000" cy="1005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We </a:t>
            </a:r>
            <a:r>
              <a:rPr lang="en-US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thrive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in supporting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1BAEC-03F9-0604-5ED3-157E4450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©ES Cyber Solutions</a:t>
            </a:r>
          </a:p>
        </p:txBody>
      </p:sp>
      <p:sp>
        <p:nvSpPr>
          <p:cNvPr id="7" name="Shape 25">
            <a:extLst>
              <a:ext uri="{FF2B5EF4-FFF2-40B4-BE49-F238E27FC236}">
                <a16:creationId xmlns:a16="http://schemas.microsoft.com/office/drawing/2014/main" id="{03AFAFB7-F2DC-493D-A3A5-0BD8069D2C1F}"/>
              </a:ext>
            </a:extLst>
          </p:cNvPr>
          <p:cNvSpPr/>
          <p:nvPr/>
        </p:nvSpPr>
        <p:spPr bwMode="auto">
          <a:xfrm>
            <a:off x="2911398" y="1707632"/>
            <a:ext cx="6369204" cy="451341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/>
          <a:p>
            <a:pPr algn="ctr" defTabSz="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2000" b="0" ker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 Regular"/>
              </a:rPr>
              <a:t>We Make </a:t>
            </a:r>
            <a:r>
              <a:rPr lang="en-US" sz="2000" b="0" kern="0">
                <a:solidFill>
                  <a:srgbClr val="529B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 Regular"/>
              </a:rPr>
              <a:t>Cybersecurity</a:t>
            </a:r>
            <a:r>
              <a:rPr lang="en-US" sz="2000" b="0" ker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 Regular"/>
              </a:rPr>
              <a:t> </a:t>
            </a:r>
            <a:r>
              <a:rPr lang="en-US" sz="2000" b="0" kern="0">
                <a:solidFill>
                  <a:srgbClr val="539B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 Regular"/>
              </a:rPr>
              <a:t>Work </a:t>
            </a:r>
            <a:r>
              <a:rPr lang="en-US" sz="2000" b="0" ker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 Regular"/>
              </a:rPr>
              <a:t>as it </a:t>
            </a:r>
            <a:r>
              <a:rPr lang="en-US" sz="2000" ker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 Regular"/>
              </a:rPr>
              <a:t>s</a:t>
            </a:r>
            <a:r>
              <a:rPr lang="en-US" sz="2000" b="0" ker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 Regular"/>
              </a:rPr>
              <a:t>hould</a:t>
            </a:r>
            <a:endParaRPr sz="2000" b="0" ker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Roboto Light"/>
            </a:endParaRPr>
          </a:p>
        </p:txBody>
      </p:sp>
      <p:pic>
        <p:nvPicPr>
          <p:cNvPr id="1026" name="Picture 2" descr="Enterprise Security &amp; Threat Prevention Solutions | Arrow ECS NA">
            <a:extLst>
              <a:ext uri="{FF2B5EF4-FFF2-40B4-BE49-F238E27FC236}">
                <a16:creationId xmlns:a16="http://schemas.microsoft.com/office/drawing/2014/main" id="{8D7FF245-7294-DEEB-77E7-505F2D99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8" y="2428688"/>
            <a:ext cx="476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6D199A-0A32-8BA6-38CE-C9F1CBB2A5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0" t="-12362" r="-8261" b="-14444"/>
          <a:stretch/>
        </p:blipFill>
        <p:spPr>
          <a:xfrm>
            <a:off x="6018087" y="4306984"/>
            <a:ext cx="3127857" cy="701314"/>
          </a:xfrm>
          <a:prstGeom prst="rect">
            <a:avLst/>
          </a:prstGeom>
        </p:spPr>
      </p:pic>
      <p:pic>
        <p:nvPicPr>
          <p:cNvPr id="6" name="Picture 4" descr="Forcepoint | Arrow ECS NA">
            <a:extLst>
              <a:ext uri="{FF2B5EF4-FFF2-40B4-BE49-F238E27FC236}">
                <a16:creationId xmlns:a16="http://schemas.microsoft.com/office/drawing/2014/main" id="{C6AB111B-69E9-BEB2-7E5B-6CEA006A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2" y="5380689"/>
            <a:ext cx="3228851" cy="9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Netskope Achieves FedRAMP® High Authorization">
            <a:extLst>
              <a:ext uri="{FF2B5EF4-FFF2-40B4-BE49-F238E27FC236}">
                <a16:creationId xmlns:a16="http://schemas.microsoft.com/office/drawing/2014/main" id="{6AE0681A-2B49-6767-70DC-76D52170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25" y="4167705"/>
            <a:ext cx="2508062" cy="12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Brand - Palo Alto Networks">
            <a:extLst>
              <a:ext uri="{FF2B5EF4-FFF2-40B4-BE49-F238E27FC236}">
                <a16:creationId xmlns:a16="http://schemas.microsoft.com/office/drawing/2014/main" id="{0E28319F-CF3A-F1D9-9158-14E9B7F0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483" y="4173704"/>
            <a:ext cx="3545585" cy="12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Mimecast | AI-powered Email Security » Stryke Security Services">
            <a:extLst>
              <a:ext uri="{FF2B5EF4-FFF2-40B4-BE49-F238E27FC236}">
                <a16:creationId xmlns:a16="http://schemas.microsoft.com/office/drawing/2014/main" id="{7B2A8F9C-78E0-D91E-EAEE-49CA4CA2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" y="3361962"/>
            <a:ext cx="3107128" cy="7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Fortinet">
            <a:extLst>
              <a:ext uri="{FF2B5EF4-FFF2-40B4-BE49-F238E27FC236}">
                <a16:creationId xmlns:a16="http://schemas.microsoft.com/office/drawing/2014/main" id="{68D68CB7-849C-6658-F225-EB01A56E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338"/>
            <a:ext cx="3635826" cy="18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2716A-879B-45D0-9E44-FE23E459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ENGAGING ES Cyber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E8243-415A-2511-90F1-117E7944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36" y="1480009"/>
            <a:ext cx="8606128" cy="49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50F8-6949-0868-4F53-86272AA28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49278"/>
            <a:ext cx="9144000" cy="984877"/>
          </a:xfrm>
        </p:spPr>
        <p:txBody>
          <a:bodyPr/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336BE-7B5F-FFA0-5EE1-AE1AFC58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©ES Cyber Solutions</a:t>
            </a:r>
          </a:p>
        </p:txBody>
      </p:sp>
      <p:pic>
        <p:nvPicPr>
          <p:cNvPr id="5122" name="Picture 2" descr="42 Cutest Animals in the World | Reader's Digest">
            <a:extLst>
              <a:ext uri="{FF2B5EF4-FFF2-40B4-BE49-F238E27FC236}">
                <a16:creationId xmlns:a16="http://schemas.microsoft.com/office/drawing/2014/main" id="{44C4F283-FE61-309E-52AB-164B5581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03" y="2507673"/>
            <a:ext cx="4404591" cy="2936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3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338">
            <a:extLst>
              <a:ext uri="{FF2B5EF4-FFF2-40B4-BE49-F238E27FC236}">
                <a16:creationId xmlns:a16="http://schemas.microsoft.com/office/drawing/2014/main" id="{F51DC4F1-0248-41EC-847C-6AAB55BFE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7" y="5070475"/>
            <a:ext cx="12215813" cy="1811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 defTabSz="5842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algn="ctr" defTabSz="292100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53585F"/>
              </a:solidFill>
            </a:endParaRPr>
          </a:p>
        </p:txBody>
      </p:sp>
      <p:sp>
        <p:nvSpPr>
          <p:cNvPr id="4" name="Shape 2340">
            <a:extLst>
              <a:ext uri="{FF2B5EF4-FFF2-40B4-BE49-F238E27FC236}">
                <a16:creationId xmlns:a16="http://schemas.microsoft.com/office/drawing/2014/main" id="{B2D52ADE-26D7-48EE-B7A7-5182E5A2457C}"/>
              </a:ext>
            </a:extLst>
          </p:cNvPr>
          <p:cNvSpPr/>
          <p:nvPr/>
        </p:nvSpPr>
        <p:spPr>
          <a:xfrm>
            <a:off x="1891059" y="5882482"/>
            <a:ext cx="1816203" cy="6037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ctr" defTabSz="412750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FFFFFF"/>
                </a:solidFill>
                <a:latin typeface="Lato" panose="020F0502020204030203" pitchFamily="34" charset="0"/>
                <a:ea typeface="Roboto Regular" panose="02000000000000000000" pitchFamily="2" charset="0"/>
                <a:cs typeface="Roboto Regular" pitchFamily="2" charset="0"/>
                <a:sym typeface="Roboto Regular" pitchFamily="2" charset="0"/>
              </a:rPr>
              <a:t>845 Midway Dr.</a:t>
            </a:r>
          </a:p>
          <a:p>
            <a:pPr algn="ctr" defTabSz="412750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 err="1">
                <a:solidFill>
                  <a:srgbClr val="FFFFFF"/>
                </a:solidFill>
                <a:latin typeface="Lato" panose="020F0502020204030203" pitchFamily="34" charset="0"/>
                <a:ea typeface="Roboto Regular" panose="02000000000000000000" pitchFamily="2" charset="0"/>
                <a:cs typeface="Roboto Regular" pitchFamily="2" charset="0"/>
                <a:sym typeface="Roboto Regular" pitchFamily="2" charset="0"/>
              </a:rPr>
              <a:t>Willowbrook</a:t>
            </a:r>
            <a:r>
              <a:rPr lang="en-US" sz="1400">
                <a:solidFill>
                  <a:srgbClr val="FFFFFF"/>
                </a:solidFill>
                <a:latin typeface="Lato" panose="020F0502020204030203" pitchFamily="34" charset="0"/>
                <a:ea typeface="Roboto Regular" panose="02000000000000000000" pitchFamily="2" charset="0"/>
                <a:cs typeface="Roboto Regular" pitchFamily="2" charset="0"/>
                <a:sym typeface="Roboto Regular" pitchFamily="2" charset="0"/>
              </a:rPr>
              <a:t>, IL 60527</a:t>
            </a:r>
            <a:endParaRPr kern="0">
              <a:solidFill>
                <a:srgbClr val="FFFFFF"/>
              </a:solidFill>
              <a:latin typeface="Lato" panose="020F0502020204030203" pitchFamily="34" charset="0"/>
              <a:ea typeface="Roboto Light"/>
              <a:sym typeface="Roboto Light"/>
            </a:endParaRPr>
          </a:p>
        </p:txBody>
      </p:sp>
      <p:sp>
        <p:nvSpPr>
          <p:cNvPr id="5" name="Shape 2341">
            <a:extLst>
              <a:ext uri="{FF2B5EF4-FFF2-40B4-BE49-F238E27FC236}">
                <a16:creationId xmlns:a16="http://schemas.microsoft.com/office/drawing/2014/main" id="{89FD4EFF-48AC-4A3D-B5D3-9574B7477B69}"/>
              </a:ext>
            </a:extLst>
          </p:cNvPr>
          <p:cNvSpPr/>
          <p:nvPr/>
        </p:nvSpPr>
        <p:spPr>
          <a:xfrm>
            <a:off x="4973096" y="5852319"/>
            <a:ext cx="2245808" cy="9269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ctr" defTabSz="412750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Roboto Regular" panose="02000000000000000000" pitchFamily="2" charset="0"/>
                <a:cs typeface="Roboto Regular" pitchFamily="2" charset="0"/>
                <a:sym typeface="Roboto Regular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info@escybersolutions.com</a:t>
            </a: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Roboto Regular" panose="02000000000000000000" pitchFamily="2" charset="0"/>
              <a:cs typeface="Roboto Regular" pitchFamily="2" charset="0"/>
              <a:sym typeface="Roboto Regular" pitchFamily="2" charset="0"/>
            </a:endParaRPr>
          </a:p>
          <a:p>
            <a:pPr algn="ctr" defTabSz="412750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Roboto Regular" panose="02000000000000000000" pitchFamily="2" charset="0"/>
                <a:cs typeface="Roboto Regular" pitchFamily="2" charset="0"/>
                <a:sym typeface="Roboto Regular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Sales@escybersolutions.com</a:t>
            </a: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Roboto Regular" panose="02000000000000000000" pitchFamily="2" charset="0"/>
              <a:cs typeface="Roboto Regular" pitchFamily="2" charset="0"/>
              <a:sym typeface="Roboto Regular" pitchFamily="2" charset="0"/>
            </a:endParaRPr>
          </a:p>
          <a:p>
            <a:pPr algn="ctr" defTabSz="412750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Roboto Regular" panose="02000000000000000000" pitchFamily="2" charset="0"/>
                <a:cs typeface="Roboto Regular" pitchFamily="2" charset="0"/>
                <a:sym typeface="Roboto Regular" pitchFamily="2" charset="0"/>
              </a:rPr>
              <a:t>1.888.262.6925</a:t>
            </a:r>
            <a:endParaRPr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Roboto Light"/>
              <a:sym typeface="Roboto Light"/>
            </a:endParaRPr>
          </a:p>
        </p:txBody>
      </p:sp>
      <p:sp>
        <p:nvSpPr>
          <p:cNvPr id="6" name="Shape 2342">
            <a:extLst>
              <a:ext uri="{FF2B5EF4-FFF2-40B4-BE49-F238E27FC236}">
                <a16:creationId xmlns:a16="http://schemas.microsoft.com/office/drawing/2014/main" id="{313F902F-EB12-473A-A6EA-7BFE3A85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945" y="5533703"/>
            <a:ext cx="8704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defTabSz="41275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FFFFFF"/>
                </a:solidFill>
                <a:latin typeface="Lato Bold" panose="020F0502020204030203" pitchFamily="34" charset="0"/>
              </a:rPr>
              <a:t>ADDRESS</a:t>
            </a:r>
          </a:p>
        </p:txBody>
      </p:sp>
      <p:sp>
        <p:nvSpPr>
          <p:cNvPr id="7" name="Shape 2343">
            <a:extLst>
              <a:ext uri="{FF2B5EF4-FFF2-40B4-BE49-F238E27FC236}">
                <a16:creationId xmlns:a16="http://schemas.microsoft.com/office/drawing/2014/main" id="{33AE0B10-F25A-4AC7-B8B0-BD46E706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486" y="5533703"/>
            <a:ext cx="14939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defTabSz="41275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FFFFFF"/>
                </a:solidFill>
                <a:latin typeface="Lato Bold" panose="020F0502020204030203" pitchFamily="34" charset="0"/>
              </a:rPr>
              <a:t>PHONE &amp; EMAIL</a:t>
            </a:r>
          </a:p>
        </p:txBody>
      </p:sp>
      <p:sp>
        <p:nvSpPr>
          <p:cNvPr id="8" name="Shape 2344">
            <a:extLst>
              <a:ext uri="{FF2B5EF4-FFF2-40B4-BE49-F238E27FC236}">
                <a16:creationId xmlns:a16="http://schemas.microsoft.com/office/drawing/2014/main" id="{8767AFDA-55EA-4689-8098-9FAC0906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594" y="5533703"/>
            <a:ext cx="13529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defTabSz="41275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srgbClr val="FFFFFF"/>
                </a:solidFill>
                <a:latin typeface="Lato Bold" panose="020F0502020204030203" pitchFamily="34" charset="0"/>
              </a:rPr>
              <a:t>SOCIAL MEDIA</a:t>
            </a:r>
          </a:p>
        </p:txBody>
      </p:sp>
      <p:sp>
        <p:nvSpPr>
          <p:cNvPr id="9" name="Shape 2345">
            <a:extLst>
              <a:ext uri="{FF2B5EF4-FFF2-40B4-BE49-F238E27FC236}">
                <a16:creationId xmlns:a16="http://schemas.microsoft.com/office/drawing/2014/main" id="{8837FD7B-BC26-4F16-9087-7815019E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016" y="3047046"/>
            <a:ext cx="4037965" cy="17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1pPr>
            <a:lvl2pPr marL="742950" indent="-28575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2pPr>
            <a:lvl3pPr marL="11430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3pPr>
            <a:lvl4pPr marL="16002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4pPr>
            <a:lvl5pPr marL="2057400" indent="-228600"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AC93D"/>
                </a:solidFill>
                <a:latin typeface="Roboto Regular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Regular" pitchFamily="2" charset="0"/>
              </a:defRPr>
            </a:lvl9pPr>
          </a:lstStyle>
          <a:p>
            <a:pPr algn="ctr" defTabSz="41275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>
                <a:solidFill>
                  <a:srgbClr val="0A4773"/>
                </a:solidFill>
                <a:latin typeface="Lato Bold" panose="020F0502020204030203" pitchFamily="34" charset="0"/>
              </a:rPr>
              <a:t>Contact Us!</a:t>
            </a:r>
          </a:p>
          <a:p>
            <a:pPr algn="ctr" defTabSz="412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000000"/>
                </a:solidFill>
                <a:latin typeface="Lato" panose="020F0502020204030203" pitchFamily="34" charset="0"/>
              </a:rPr>
              <a:t>If you need more information </a:t>
            </a:r>
          </a:p>
          <a:p>
            <a:pPr algn="ctr" defTabSz="412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000000"/>
                </a:solidFill>
                <a:latin typeface="Lato" panose="020F0502020204030203" pitchFamily="34" charset="0"/>
              </a:rPr>
              <a:t>about anything.</a:t>
            </a:r>
          </a:p>
        </p:txBody>
      </p:sp>
      <p:sp>
        <p:nvSpPr>
          <p:cNvPr id="10" name="Shape 2349">
            <a:hlinkClick r:id="rId5"/>
            <a:extLst>
              <a:ext uri="{FF2B5EF4-FFF2-40B4-BE49-F238E27FC236}">
                <a16:creationId xmlns:a16="http://schemas.microsoft.com/office/drawing/2014/main" id="{43D76A06-6086-47A6-A93C-4A9CDC6ABED1}"/>
              </a:ext>
            </a:extLst>
          </p:cNvPr>
          <p:cNvSpPr>
            <a:spLocks/>
          </p:cNvSpPr>
          <p:nvPr/>
        </p:nvSpPr>
        <p:spPr bwMode="auto">
          <a:xfrm>
            <a:off x="9173369" y="5972175"/>
            <a:ext cx="242888" cy="238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445" y="0"/>
                </a:moveTo>
                <a:cubicBezTo>
                  <a:pt x="1947" y="5"/>
                  <a:pt x="1519" y="108"/>
                  <a:pt x="1152" y="313"/>
                </a:cubicBezTo>
                <a:cubicBezTo>
                  <a:pt x="790" y="519"/>
                  <a:pt x="508" y="796"/>
                  <a:pt x="307" y="1145"/>
                </a:cubicBezTo>
                <a:cubicBezTo>
                  <a:pt x="106" y="1494"/>
                  <a:pt x="5" y="1895"/>
                  <a:pt x="0" y="2342"/>
                </a:cubicBezTo>
                <a:cubicBezTo>
                  <a:pt x="5" y="2778"/>
                  <a:pt x="101" y="3174"/>
                  <a:pt x="297" y="3523"/>
                </a:cubicBezTo>
                <a:cubicBezTo>
                  <a:pt x="493" y="3877"/>
                  <a:pt x="765" y="4155"/>
                  <a:pt x="1122" y="4365"/>
                </a:cubicBezTo>
                <a:cubicBezTo>
                  <a:pt x="1479" y="4571"/>
                  <a:pt x="1901" y="4678"/>
                  <a:pt x="2384" y="4684"/>
                </a:cubicBezTo>
                <a:cubicBezTo>
                  <a:pt x="2897" y="4678"/>
                  <a:pt x="3340" y="4571"/>
                  <a:pt x="3712" y="4365"/>
                </a:cubicBezTo>
                <a:cubicBezTo>
                  <a:pt x="4079" y="4155"/>
                  <a:pt x="4361" y="3877"/>
                  <a:pt x="4557" y="3523"/>
                </a:cubicBezTo>
                <a:cubicBezTo>
                  <a:pt x="4758" y="3174"/>
                  <a:pt x="4859" y="2778"/>
                  <a:pt x="4859" y="2342"/>
                </a:cubicBezTo>
                <a:cubicBezTo>
                  <a:pt x="4849" y="1895"/>
                  <a:pt x="4743" y="1494"/>
                  <a:pt x="4547" y="1145"/>
                </a:cubicBezTo>
                <a:cubicBezTo>
                  <a:pt x="4351" y="796"/>
                  <a:pt x="4079" y="519"/>
                  <a:pt x="3722" y="313"/>
                </a:cubicBezTo>
                <a:cubicBezTo>
                  <a:pt x="3365" y="108"/>
                  <a:pt x="2938" y="5"/>
                  <a:pt x="2445" y="0"/>
                </a:cubicBezTo>
                <a:close/>
                <a:moveTo>
                  <a:pt x="4708" y="21600"/>
                </a:moveTo>
                <a:lnTo>
                  <a:pt x="4708" y="6532"/>
                </a:lnTo>
                <a:lnTo>
                  <a:pt x="121" y="6532"/>
                </a:lnTo>
                <a:lnTo>
                  <a:pt x="121" y="21600"/>
                </a:lnTo>
                <a:lnTo>
                  <a:pt x="4708" y="21600"/>
                </a:lnTo>
                <a:cubicBezTo>
                  <a:pt x="4708" y="21600"/>
                  <a:pt x="4708" y="21600"/>
                  <a:pt x="4708" y="21600"/>
                </a:cubicBezTo>
                <a:close/>
                <a:moveTo>
                  <a:pt x="7597" y="21600"/>
                </a:moveTo>
                <a:lnTo>
                  <a:pt x="12184" y="21600"/>
                </a:lnTo>
                <a:lnTo>
                  <a:pt x="12184" y="15449"/>
                </a:lnTo>
                <a:lnTo>
                  <a:pt x="12184" y="12911"/>
                </a:lnTo>
                <a:lnTo>
                  <a:pt x="12184" y="12890"/>
                </a:lnTo>
                <a:cubicBezTo>
                  <a:pt x="12185" y="12677"/>
                  <a:pt x="12195" y="12473"/>
                  <a:pt x="12214" y="12279"/>
                </a:cubicBezTo>
                <a:cubicBezTo>
                  <a:pt x="12235" y="12074"/>
                  <a:pt x="12275" y="11894"/>
                  <a:pt x="12335" y="11740"/>
                </a:cubicBezTo>
                <a:cubicBezTo>
                  <a:pt x="12446" y="11447"/>
                  <a:pt x="12602" y="11165"/>
                  <a:pt x="12813" y="10903"/>
                </a:cubicBezTo>
                <a:cubicBezTo>
                  <a:pt x="13019" y="10636"/>
                  <a:pt x="13276" y="10415"/>
                  <a:pt x="13587" y="10245"/>
                </a:cubicBezTo>
                <a:cubicBezTo>
                  <a:pt x="13899" y="10076"/>
                  <a:pt x="14267" y="9989"/>
                  <a:pt x="14689" y="9983"/>
                </a:cubicBezTo>
                <a:cubicBezTo>
                  <a:pt x="15242" y="9989"/>
                  <a:pt x="15690" y="10127"/>
                  <a:pt x="16032" y="10400"/>
                </a:cubicBezTo>
                <a:cubicBezTo>
                  <a:pt x="16374" y="10672"/>
                  <a:pt x="16620" y="11052"/>
                  <a:pt x="16782" y="11539"/>
                </a:cubicBezTo>
                <a:cubicBezTo>
                  <a:pt x="16938" y="12027"/>
                  <a:pt x="17018" y="12597"/>
                  <a:pt x="17013" y="13250"/>
                </a:cubicBezTo>
                <a:lnTo>
                  <a:pt x="17013" y="21600"/>
                </a:lnTo>
                <a:lnTo>
                  <a:pt x="21600" y="21600"/>
                </a:lnTo>
                <a:lnTo>
                  <a:pt x="21600" y="12695"/>
                </a:lnTo>
                <a:cubicBezTo>
                  <a:pt x="21595" y="11586"/>
                  <a:pt x="21464" y="10625"/>
                  <a:pt x="21198" y="9809"/>
                </a:cubicBezTo>
                <a:cubicBezTo>
                  <a:pt x="20936" y="8992"/>
                  <a:pt x="20569" y="8315"/>
                  <a:pt x="20091" y="7780"/>
                </a:cubicBezTo>
                <a:cubicBezTo>
                  <a:pt x="19619" y="7246"/>
                  <a:pt x="19060" y="6846"/>
                  <a:pt x="18416" y="6584"/>
                </a:cubicBezTo>
                <a:cubicBezTo>
                  <a:pt x="17778" y="6322"/>
                  <a:pt x="17078" y="6194"/>
                  <a:pt x="16319" y="6194"/>
                </a:cubicBezTo>
                <a:cubicBezTo>
                  <a:pt x="15700" y="6199"/>
                  <a:pt x="15142" y="6281"/>
                  <a:pt x="14649" y="6435"/>
                </a:cubicBezTo>
                <a:cubicBezTo>
                  <a:pt x="14151" y="6589"/>
                  <a:pt x="13714" y="6794"/>
                  <a:pt x="13341" y="7041"/>
                </a:cubicBezTo>
                <a:cubicBezTo>
                  <a:pt x="12964" y="7287"/>
                  <a:pt x="12642" y="7549"/>
                  <a:pt x="12380" y="7832"/>
                </a:cubicBezTo>
                <a:cubicBezTo>
                  <a:pt x="12311" y="7905"/>
                  <a:pt x="12246" y="7978"/>
                  <a:pt x="12184" y="8050"/>
                </a:cubicBezTo>
                <a:lnTo>
                  <a:pt x="12184" y="6532"/>
                </a:lnTo>
                <a:lnTo>
                  <a:pt x="7597" y="6532"/>
                </a:lnTo>
                <a:lnTo>
                  <a:pt x="7597" y="11295"/>
                </a:lnTo>
                <a:lnTo>
                  <a:pt x="7597" y="11340"/>
                </a:lnTo>
                <a:lnTo>
                  <a:pt x="7597" y="15449"/>
                </a:lnTo>
                <a:lnTo>
                  <a:pt x="7597" y="21600"/>
                </a:lnTo>
                <a:cubicBezTo>
                  <a:pt x="7597" y="21600"/>
                  <a:pt x="7597" y="21600"/>
                  <a:pt x="7597" y="216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Roboto Regular" pitchFamily="2" charset="0"/>
              <a:ea typeface="Roboto Light" panose="02000000000000000000" pitchFamily="2" charset="0"/>
              <a:sym typeface="Roboto Regular" pitchFamily="2" charset="0"/>
            </a:endParaRPr>
          </a:p>
        </p:txBody>
      </p:sp>
      <p:sp>
        <p:nvSpPr>
          <p:cNvPr id="11" name="Shape 2350">
            <a:hlinkClick r:id="rId6"/>
            <a:extLst>
              <a:ext uri="{FF2B5EF4-FFF2-40B4-BE49-F238E27FC236}">
                <a16:creationId xmlns:a16="http://schemas.microsoft.com/office/drawing/2014/main" id="{2606CF22-65A8-4917-AD3D-CABC5CA83C01}"/>
              </a:ext>
            </a:extLst>
          </p:cNvPr>
          <p:cNvSpPr>
            <a:spLocks/>
          </p:cNvSpPr>
          <p:nvPr/>
        </p:nvSpPr>
        <p:spPr bwMode="auto">
          <a:xfrm>
            <a:off x="10101263" y="6006307"/>
            <a:ext cx="248444" cy="169069"/>
          </a:xfrm>
          <a:custGeom>
            <a:avLst/>
            <a:gdLst>
              <a:gd name="T0" fmla="*/ 2147483646 w 21600"/>
              <a:gd name="T1" fmla="*/ 2147483646 h 19017"/>
              <a:gd name="T2" fmla="*/ 2147483646 w 21600"/>
              <a:gd name="T3" fmla="*/ 2147483646 h 19017"/>
              <a:gd name="T4" fmla="*/ 2147483646 w 21600"/>
              <a:gd name="T5" fmla="*/ 2147483646 h 19017"/>
              <a:gd name="T6" fmla="*/ 2147483646 w 21600"/>
              <a:gd name="T7" fmla="*/ 2147483646 h 1901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9017" extrusionOk="0">
                <a:moveTo>
                  <a:pt x="13653" y="240"/>
                </a:moveTo>
                <a:cubicBezTo>
                  <a:pt x="13653" y="240"/>
                  <a:pt x="12740" y="810"/>
                  <a:pt x="11572" y="3333"/>
                </a:cubicBezTo>
                <a:cubicBezTo>
                  <a:pt x="10406" y="5856"/>
                  <a:pt x="10375" y="6996"/>
                  <a:pt x="10375" y="6996"/>
                </a:cubicBezTo>
                <a:cubicBezTo>
                  <a:pt x="10375" y="6996"/>
                  <a:pt x="9712" y="5775"/>
                  <a:pt x="6716" y="3984"/>
                </a:cubicBezTo>
                <a:cubicBezTo>
                  <a:pt x="3721" y="2194"/>
                  <a:pt x="3059" y="2072"/>
                  <a:pt x="3059" y="2072"/>
                </a:cubicBezTo>
                <a:cubicBezTo>
                  <a:pt x="2899" y="3824"/>
                  <a:pt x="3679" y="4687"/>
                  <a:pt x="4636" y="5386"/>
                </a:cubicBezTo>
                <a:cubicBezTo>
                  <a:pt x="4672" y="5413"/>
                  <a:pt x="4771" y="5490"/>
                  <a:pt x="4730" y="5490"/>
                </a:cubicBezTo>
                <a:lnTo>
                  <a:pt x="3626" y="5490"/>
                </a:lnTo>
                <a:cubicBezTo>
                  <a:pt x="3727" y="7261"/>
                  <a:pt x="4616" y="8059"/>
                  <a:pt x="5834" y="8583"/>
                </a:cubicBezTo>
                <a:cubicBezTo>
                  <a:pt x="5834" y="8583"/>
                  <a:pt x="5140" y="8786"/>
                  <a:pt x="4793" y="8990"/>
                </a:cubicBezTo>
                <a:cubicBezTo>
                  <a:pt x="4446" y="9193"/>
                  <a:pt x="4351" y="9315"/>
                  <a:pt x="4351" y="9315"/>
                </a:cubicBezTo>
                <a:cubicBezTo>
                  <a:pt x="5050" y="10847"/>
                  <a:pt x="5758" y="11061"/>
                  <a:pt x="7063" y="10984"/>
                </a:cubicBezTo>
                <a:cubicBezTo>
                  <a:pt x="7063" y="10984"/>
                  <a:pt x="6275" y="11514"/>
                  <a:pt x="6338" y="12123"/>
                </a:cubicBezTo>
                <a:cubicBezTo>
                  <a:pt x="6401" y="12734"/>
                  <a:pt x="7126" y="13303"/>
                  <a:pt x="7600" y="13303"/>
                </a:cubicBezTo>
                <a:cubicBezTo>
                  <a:pt x="8072" y="13303"/>
                  <a:pt x="8072" y="13303"/>
                  <a:pt x="8072" y="13303"/>
                </a:cubicBezTo>
                <a:cubicBezTo>
                  <a:pt x="6554" y="15106"/>
                  <a:pt x="3758" y="16546"/>
                  <a:pt x="1766" y="15134"/>
                </a:cubicBezTo>
                <a:cubicBezTo>
                  <a:pt x="789" y="14444"/>
                  <a:pt x="0" y="13670"/>
                  <a:pt x="0" y="13670"/>
                </a:cubicBezTo>
                <a:cubicBezTo>
                  <a:pt x="4289" y="21565"/>
                  <a:pt x="15834" y="20602"/>
                  <a:pt x="18519" y="11550"/>
                </a:cubicBezTo>
                <a:cubicBezTo>
                  <a:pt x="18662" y="11071"/>
                  <a:pt x="18785" y="10558"/>
                  <a:pt x="18888" y="10007"/>
                </a:cubicBezTo>
                <a:cubicBezTo>
                  <a:pt x="18888" y="10007"/>
                  <a:pt x="19739" y="10170"/>
                  <a:pt x="20527" y="9722"/>
                </a:cubicBezTo>
                <a:cubicBezTo>
                  <a:pt x="21316" y="9274"/>
                  <a:pt x="21600" y="8786"/>
                  <a:pt x="21600" y="8786"/>
                </a:cubicBezTo>
                <a:cubicBezTo>
                  <a:pt x="21600" y="8786"/>
                  <a:pt x="20779" y="8908"/>
                  <a:pt x="20023" y="8745"/>
                </a:cubicBezTo>
                <a:cubicBezTo>
                  <a:pt x="19267" y="8583"/>
                  <a:pt x="19203" y="8502"/>
                  <a:pt x="19203" y="8502"/>
                </a:cubicBezTo>
                <a:cubicBezTo>
                  <a:pt x="19203" y="8502"/>
                  <a:pt x="20211" y="8379"/>
                  <a:pt x="20842" y="7769"/>
                </a:cubicBezTo>
                <a:cubicBezTo>
                  <a:pt x="21473" y="7159"/>
                  <a:pt x="21536" y="6955"/>
                  <a:pt x="21536" y="6955"/>
                </a:cubicBezTo>
                <a:cubicBezTo>
                  <a:pt x="20474" y="7395"/>
                  <a:pt x="19985" y="7312"/>
                  <a:pt x="18920" y="7036"/>
                </a:cubicBezTo>
                <a:cubicBezTo>
                  <a:pt x="18476" y="3561"/>
                  <a:pt x="16880" y="2126"/>
                  <a:pt x="14252" y="1827"/>
                </a:cubicBezTo>
                <a:cubicBezTo>
                  <a:pt x="14252" y="1827"/>
                  <a:pt x="15230" y="1339"/>
                  <a:pt x="15609" y="1176"/>
                </a:cubicBezTo>
                <a:cubicBezTo>
                  <a:pt x="15986" y="1013"/>
                  <a:pt x="16365" y="646"/>
                  <a:pt x="16081" y="565"/>
                </a:cubicBezTo>
                <a:cubicBezTo>
                  <a:pt x="15798" y="484"/>
                  <a:pt x="15356" y="484"/>
                  <a:pt x="15073" y="565"/>
                </a:cubicBezTo>
                <a:cubicBezTo>
                  <a:pt x="14789" y="646"/>
                  <a:pt x="14678" y="718"/>
                  <a:pt x="14678" y="718"/>
                </a:cubicBezTo>
                <a:cubicBezTo>
                  <a:pt x="14678" y="718"/>
                  <a:pt x="14994" y="209"/>
                  <a:pt x="15088" y="87"/>
                </a:cubicBezTo>
                <a:cubicBezTo>
                  <a:pt x="15183" y="-35"/>
                  <a:pt x="14789" y="-4"/>
                  <a:pt x="14584" y="36"/>
                </a:cubicBezTo>
                <a:cubicBezTo>
                  <a:pt x="14379" y="77"/>
                  <a:pt x="13985" y="484"/>
                  <a:pt x="13827" y="636"/>
                </a:cubicBezTo>
                <a:cubicBezTo>
                  <a:pt x="13670" y="790"/>
                  <a:pt x="13535" y="861"/>
                  <a:pt x="13535" y="861"/>
                </a:cubicBezTo>
                <a:cubicBezTo>
                  <a:pt x="13535" y="861"/>
                  <a:pt x="13653" y="240"/>
                  <a:pt x="13653" y="2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Roboto Regular" pitchFamily="2" charset="0"/>
              <a:ea typeface="Roboto Light" panose="02000000000000000000" pitchFamily="2" charset="0"/>
              <a:sym typeface="Roboto Regular" pitchFamily="2" charset="0"/>
            </a:endParaRPr>
          </a:p>
        </p:txBody>
      </p:sp>
      <p:sp>
        <p:nvSpPr>
          <p:cNvPr id="12" name="Shape 2351">
            <a:hlinkClick r:id="rId7"/>
            <a:extLst>
              <a:ext uri="{FF2B5EF4-FFF2-40B4-BE49-F238E27FC236}">
                <a16:creationId xmlns:a16="http://schemas.microsoft.com/office/drawing/2014/main" id="{25B18D3F-DA05-4D96-B23E-069EB6193A6B}"/>
              </a:ext>
            </a:extLst>
          </p:cNvPr>
          <p:cNvSpPr>
            <a:spLocks/>
          </p:cNvSpPr>
          <p:nvPr/>
        </p:nvSpPr>
        <p:spPr bwMode="auto">
          <a:xfrm>
            <a:off x="9684339" y="5965825"/>
            <a:ext cx="121444" cy="250825"/>
          </a:xfrm>
          <a:custGeom>
            <a:avLst/>
            <a:gdLst>
              <a:gd name="T0" fmla="*/ 2147483646 w 21600"/>
              <a:gd name="T1" fmla="*/ 2147483646 h 21085"/>
              <a:gd name="T2" fmla="*/ 2147483646 w 21600"/>
              <a:gd name="T3" fmla="*/ 2147483646 h 21085"/>
              <a:gd name="T4" fmla="*/ 2147483646 w 21600"/>
              <a:gd name="T5" fmla="*/ 2147483646 h 21085"/>
              <a:gd name="T6" fmla="*/ 2147483646 w 21600"/>
              <a:gd name="T7" fmla="*/ 2147483646 h 2108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085" extrusionOk="0">
                <a:moveTo>
                  <a:pt x="5864" y="2198"/>
                </a:moveTo>
                <a:cubicBezTo>
                  <a:pt x="5159" y="2887"/>
                  <a:pt x="4811" y="3725"/>
                  <a:pt x="4824" y="4722"/>
                </a:cubicBezTo>
                <a:lnTo>
                  <a:pt x="4824" y="6561"/>
                </a:lnTo>
                <a:lnTo>
                  <a:pt x="0" y="6561"/>
                </a:lnTo>
                <a:lnTo>
                  <a:pt x="0" y="10551"/>
                </a:lnTo>
                <a:lnTo>
                  <a:pt x="4824" y="10551"/>
                </a:lnTo>
                <a:lnTo>
                  <a:pt x="4824" y="21085"/>
                </a:lnTo>
                <a:lnTo>
                  <a:pt x="13909" y="21085"/>
                </a:lnTo>
                <a:lnTo>
                  <a:pt x="13909" y="10551"/>
                </a:lnTo>
                <a:lnTo>
                  <a:pt x="21600" y="10551"/>
                </a:lnTo>
                <a:lnTo>
                  <a:pt x="21600" y="6561"/>
                </a:lnTo>
                <a:lnTo>
                  <a:pt x="13909" y="6561"/>
                </a:lnTo>
                <a:lnTo>
                  <a:pt x="13909" y="5198"/>
                </a:lnTo>
                <a:cubicBezTo>
                  <a:pt x="13892" y="4917"/>
                  <a:pt x="13931" y="4667"/>
                  <a:pt x="14027" y="4454"/>
                </a:cubicBezTo>
                <a:lnTo>
                  <a:pt x="21532" y="4454"/>
                </a:lnTo>
                <a:lnTo>
                  <a:pt x="21532" y="2406"/>
                </a:lnTo>
                <a:lnTo>
                  <a:pt x="21532" y="435"/>
                </a:lnTo>
                <a:lnTo>
                  <a:pt x="21532" y="49"/>
                </a:lnTo>
                <a:cubicBezTo>
                  <a:pt x="16458" y="49"/>
                  <a:pt x="8657" y="-515"/>
                  <a:pt x="5864" y="21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Roboto Regular" pitchFamily="2" charset="0"/>
              <a:ea typeface="Roboto Light" panose="02000000000000000000" pitchFamily="2" charset="0"/>
              <a:sym typeface="Roboto Regular" pitchFamily="2" charset="0"/>
            </a:endParaRPr>
          </a:p>
        </p:txBody>
      </p:sp>
      <p:pic>
        <p:nvPicPr>
          <p:cNvPr id="19468" name="Picture Placeholder 7">
            <a:extLst>
              <a:ext uri="{FF2B5EF4-FFF2-40B4-BE49-F238E27FC236}">
                <a16:creationId xmlns:a16="http://schemas.microsoft.com/office/drawing/2014/main" id="{F9FF0630-62DD-492C-8DD0-20B7423DD86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8" b="29628"/>
          <a:stretch>
            <a:fillRect/>
          </a:stretch>
        </p:blipFill>
        <p:spPr bwMode="auto">
          <a:xfrm>
            <a:off x="0" y="0"/>
            <a:ext cx="121920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ACE9D4F6-874E-7220-7E5B-D65C4B8F74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2" t="32695" r="31330" b="33029"/>
          <a:stretch/>
        </p:blipFill>
        <p:spPr>
          <a:xfrm>
            <a:off x="4713775" y="48465"/>
            <a:ext cx="2764445" cy="2693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F742C-4424-1E23-D424-063AAC7220AF}"/>
              </a:ext>
            </a:extLst>
          </p:cNvPr>
          <p:cNvSpPr txBox="1"/>
          <p:nvPr/>
        </p:nvSpPr>
        <p:spPr>
          <a:xfrm>
            <a:off x="462116" y="3429000"/>
            <a:ext cx="3048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/>
              <a:t>Pre-Sales, Sales, Renewals</a:t>
            </a:r>
          </a:p>
          <a:p>
            <a:r>
              <a:rPr lang="en-US" sz="1100" b="1"/>
              <a:t>Dominic Astori</a:t>
            </a:r>
          </a:p>
          <a:p>
            <a:r>
              <a:rPr lang="en-US" sz="1100"/>
              <a:t>Director of Channel Sales</a:t>
            </a:r>
          </a:p>
          <a:p>
            <a:r>
              <a:rPr lang="en-US" sz="1100">
                <a:hlinkClick r:id="rId10"/>
              </a:rPr>
              <a:t>Dominic.Astori@escybersolutions.com</a:t>
            </a:r>
            <a:r>
              <a:rPr lang="en-US" sz="1100"/>
              <a:t>	</a:t>
            </a:r>
          </a:p>
          <a:p>
            <a:r>
              <a:rPr lang="en-US" sz="1100"/>
              <a:t>(480) 347-5061</a:t>
            </a:r>
          </a:p>
          <a:p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2CA8CF-1165-1D70-9C01-0E6695D4208A}"/>
              </a:ext>
            </a:extLst>
          </p:cNvPr>
          <p:cNvSpPr/>
          <p:nvPr/>
        </p:nvSpPr>
        <p:spPr>
          <a:xfrm>
            <a:off x="332512" y="527666"/>
            <a:ext cx="4213457" cy="5748443"/>
          </a:xfrm>
          <a:prstGeom prst="rect">
            <a:avLst/>
          </a:prstGeom>
          <a:solidFill>
            <a:srgbClr val="0A4773"/>
          </a:solidFill>
          <a:ln>
            <a:solidFill>
              <a:srgbClr val="0A4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56B76-C748-4893-89FF-5DE2B023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22" y="1050518"/>
            <a:ext cx="3351658" cy="384048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ED43F-6296-4B1B-BF6E-E0AB8D631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060" y="4401778"/>
            <a:ext cx="3025011" cy="70667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Willowbrook, IL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(Chicagoland)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4B0A0-9301-6EBC-2A9A-F836E5F0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5DD7665-E0BE-4534-391C-F4FC307BFE72}"/>
              </a:ext>
            </a:extLst>
          </p:cNvPr>
          <p:cNvSpPr txBox="1">
            <a:spLocks/>
          </p:cNvSpPr>
          <p:nvPr/>
        </p:nvSpPr>
        <p:spPr>
          <a:xfrm>
            <a:off x="418500" y="3528565"/>
            <a:ext cx="3809300" cy="2255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400" b="1">
              <a:ln w="0">
                <a:noFill/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400" b="1">
              <a:ln w="0">
                <a:noFill/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400" b="1">
              <a:ln w="0">
                <a:noFill/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400" b="1">
              <a:ln w="0">
                <a:noFill/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" b="1">
                <a:ln w="0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800" b="1">
              <a:ln w="0">
                <a:noFill/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>
                <a:ln w="0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SINCE </a:t>
            </a:r>
            <a:r>
              <a:rPr lang="en-US" b="1" u="sng">
                <a:ln w="0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2009</a:t>
            </a:r>
            <a:r>
              <a:rPr lang="en-US" b="1">
                <a:ln w="0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5C17CA-B4E9-3018-4FD7-A34187D9C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6"/>
          <a:stretch/>
        </p:blipFill>
        <p:spPr>
          <a:xfrm>
            <a:off x="5758770" y="2814021"/>
            <a:ext cx="1167386" cy="914923"/>
          </a:xfrm>
          <a:prstGeom prst="rect">
            <a:avLst/>
          </a:prstGeom>
        </p:spPr>
      </p:pic>
      <p:pic>
        <p:nvPicPr>
          <p:cNvPr id="22" name="Graphic 21" descr="Marker with solid fill">
            <a:extLst>
              <a:ext uri="{FF2B5EF4-FFF2-40B4-BE49-F238E27FC236}">
                <a16:creationId xmlns:a16="http://schemas.microsoft.com/office/drawing/2014/main" id="{2832D366-4BF8-9174-14CD-2F8059D41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6980" y="3880605"/>
            <a:ext cx="521173" cy="521173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BCBDB10F-8DAF-D86F-9D11-0ADC792C3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43" y="1073088"/>
            <a:ext cx="1321983" cy="154991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25F9B6-5464-BD25-FB6C-D718122B7A32}"/>
              </a:ext>
            </a:extLst>
          </p:cNvPr>
          <p:cNvSpPr txBox="1">
            <a:spLocks/>
          </p:cNvSpPr>
          <p:nvPr/>
        </p:nvSpPr>
        <p:spPr>
          <a:xfrm>
            <a:off x="4592751" y="1309672"/>
            <a:ext cx="3751935" cy="150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Certified Services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Delivery Partner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12F42-3AC0-A1AB-F8D8-5D4B99D83151}"/>
              </a:ext>
            </a:extLst>
          </p:cNvPr>
          <p:cNvGrpSpPr/>
          <p:nvPr/>
        </p:nvGrpSpPr>
        <p:grpSpPr>
          <a:xfrm>
            <a:off x="8431017" y="2432407"/>
            <a:ext cx="3442262" cy="3059501"/>
            <a:chOff x="8396382" y="3090494"/>
            <a:chExt cx="3442262" cy="30595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0F40BA-DBE2-19FE-EBA2-4ED6C9A238C2}"/>
                </a:ext>
              </a:extLst>
            </p:cNvPr>
            <p:cNvSpPr/>
            <p:nvPr/>
          </p:nvSpPr>
          <p:spPr>
            <a:xfrm>
              <a:off x="8396382" y="3090494"/>
              <a:ext cx="3422917" cy="1089583"/>
            </a:xfrm>
            <a:custGeom>
              <a:avLst/>
              <a:gdLst>
                <a:gd name="connsiteX0" fmla="*/ 0 w 3422917"/>
                <a:gd name="connsiteY0" fmla="*/ 181601 h 1089583"/>
                <a:gd name="connsiteX1" fmla="*/ 181601 w 3422917"/>
                <a:gd name="connsiteY1" fmla="*/ 0 h 1089583"/>
                <a:gd name="connsiteX2" fmla="*/ 3241316 w 3422917"/>
                <a:gd name="connsiteY2" fmla="*/ 0 h 1089583"/>
                <a:gd name="connsiteX3" fmla="*/ 3422917 w 3422917"/>
                <a:gd name="connsiteY3" fmla="*/ 181601 h 1089583"/>
                <a:gd name="connsiteX4" fmla="*/ 3422917 w 3422917"/>
                <a:gd name="connsiteY4" fmla="*/ 907982 h 1089583"/>
                <a:gd name="connsiteX5" fmla="*/ 3241316 w 3422917"/>
                <a:gd name="connsiteY5" fmla="*/ 1089583 h 1089583"/>
                <a:gd name="connsiteX6" fmla="*/ 181601 w 3422917"/>
                <a:gd name="connsiteY6" fmla="*/ 1089583 h 1089583"/>
                <a:gd name="connsiteX7" fmla="*/ 0 w 3422917"/>
                <a:gd name="connsiteY7" fmla="*/ 907982 h 1089583"/>
                <a:gd name="connsiteX8" fmla="*/ 0 w 3422917"/>
                <a:gd name="connsiteY8" fmla="*/ 181601 h 108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2917" h="1089583">
                  <a:moveTo>
                    <a:pt x="0" y="181601"/>
                  </a:moveTo>
                  <a:cubicBezTo>
                    <a:pt x="0" y="81306"/>
                    <a:pt x="81306" y="0"/>
                    <a:pt x="181601" y="0"/>
                  </a:cubicBezTo>
                  <a:lnTo>
                    <a:pt x="3241316" y="0"/>
                  </a:lnTo>
                  <a:cubicBezTo>
                    <a:pt x="3341611" y="0"/>
                    <a:pt x="3422917" y="81306"/>
                    <a:pt x="3422917" y="181601"/>
                  </a:cubicBezTo>
                  <a:lnTo>
                    <a:pt x="3422917" y="907982"/>
                  </a:lnTo>
                  <a:cubicBezTo>
                    <a:pt x="3422917" y="1008277"/>
                    <a:pt x="3341611" y="1089583"/>
                    <a:pt x="3241316" y="1089583"/>
                  </a:cubicBezTo>
                  <a:lnTo>
                    <a:pt x="181601" y="1089583"/>
                  </a:lnTo>
                  <a:cubicBezTo>
                    <a:pt x="81306" y="1089583"/>
                    <a:pt x="0" y="1008277"/>
                    <a:pt x="0" y="907982"/>
                  </a:cubicBezTo>
                  <a:lnTo>
                    <a:pt x="0" y="18160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236" tIns="53189" rIns="153236" bIns="53189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>
                  <a:latin typeface="Verdana" panose="020B0604030504040204" pitchFamily="34" charset="0"/>
                  <a:ea typeface="Verdana" panose="020B0604030504040204" pitchFamily="34" charset="0"/>
                </a:rPr>
                <a:t>Professional Services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latin typeface="Verdana" panose="020B0604030504040204" pitchFamily="34" charset="0"/>
                  <a:ea typeface="Verdana" panose="020B0604030504040204" pitchFamily="34" charset="0"/>
                </a:rPr>
                <a:t>- Implementations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latin typeface="Verdana" panose="020B0604030504040204" pitchFamily="34" charset="0"/>
                  <a:ea typeface="Verdana" panose="020B0604030504040204" pitchFamily="34" charset="0"/>
                </a:rPr>
                <a:t>- Upgrades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latin typeface="Verdana" panose="020B0604030504040204" pitchFamily="34" charset="0"/>
                  <a:ea typeface="Verdana" panose="020B0604030504040204" pitchFamily="34" charset="0"/>
                </a:rPr>
                <a:t>- Migrations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>
                  <a:latin typeface="Verdana" panose="020B0604030504040204" pitchFamily="34" charset="0"/>
                  <a:ea typeface="Verdana" panose="020B0604030504040204" pitchFamily="34" charset="0"/>
                </a:rPr>
                <a:t>- In-depth Health Checks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95C7C7-04A6-2D28-09C8-6CB611604C38}"/>
                </a:ext>
              </a:extLst>
            </p:cNvPr>
            <p:cNvSpPr/>
            <p:nvPr/>
          </p:nvSpPr>
          <p:spPr>
            <a:xfrm>
              <a:off x="8396566" y="4306797"/>
              <a:ext cx="3422901" cy="365759"/>
            </a:xfrm>
            <a:custGeom>
              <a:avLst/>
              <a:gdLst>
                <a:gd name="connsiteX0" fmla="*/ 0 w 3422901"/>
                <a:gd name="connsiteY0" fmla="*/ 60961 h 365759"/>
                <a:gd name="connsiteX1" fmla="*/ 60961 w 3422901"/>
                <a:gd name="connsiteY1" fmla="*/ 0 h 365759"/>
                <a:gd name="connsiteX2" fmla="*/ 3361940 w 3422901"/>
                <a:gd name="connsiteY2" fmla="*/ 0 h 365759"/>
                <a:gd name="connsiteX3" fmla="*/ 3422901 w 3422901"/>
                <a:gd name="connsiteY3" fmla="*/ 60961 h 365759"/>
                <a:gd name="connsiteX4" fmla="*/ 3422901 w 3422901"/>
                <a:gd name="connsiteY4" fmla="*/ 304798 h 365759"/>
                <a:gd name="connsiteX5" fmla="*/ 3361940 w 3422901"/>
                <a:gd name="connsiteY5" fmla="*/ 365759 h 365759"/>
                <a:gd name="connsiteX6" fmla="*/ 60961 w 3422901"/>
                <a:gd name="connsiteY6" fmla="*/ 365759 h 365759"/>
                <a:gd name="connsiteX7" fmla="*/ 0 w 3422901"/>
                <a:gd name="connsiteY7" fmla="*/ 304798 h 365759"/>
                <a:gd name="connsiteX8" fmla="*/ 0 w 3422901"/>
                <a:gd name="connsiteY8" fmla="*/ 60961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2901" h="365759">
                  <a:moveTo>
                    <a:pt x="0" y="60961"/>
                  </a:moveTo>
                  <a:cubicBezTo>
                    <a:pt x="0" y="27293"/>
                    <a:pt x="27293" y="0"/>
                    <a:pt x="60961" y="0"/>
                  </a:cubicBezTo>
                  <a:lnTo>
                    <a:pt x="3361940" y="0"/>
                  </a:lnTo>
                  <a:cubicBezTo>
                    <a:pt x="3395608" y="0"/>
                    <a:pt x="3422901" y="27293"/>
                    <a:pt x="3422901" y="60961"/>
                  </a:cubicBezTo>
                  <a:lnTo>
                    <a:pt x="3422901" y="304798"/>
                  </a:lnTo>
                  <a:cubicBezTo>
                    <a:pt x="3422901" y="338466"/>
                    <a:pt x="3395608" y="365759"/>
                    <a:pt x="3361940" y="365759"/>
                  </a:cubicBezTo>
                  <a:lnTo>
                    <a:pt x="60961" y="365759"/>
                  </a:lnTo>
                  <a:cubicBezTo>
                    <a:pt x="27293" y="365759"/>
                    <a:pt x="0" y="338466"/>
                    <a:pt x="0" y="304798"/>
                  </a:cubicBezTo>
                  <a:lnTo>
                    <a:pt x="0" y="6096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902" tIns="17855" rIns="117902" bIns="17855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>
                  <a:latin typeface="Verdana" panose="020B0604030504040204" pitchFamily="34" charset="0"/>
                  <a:ea typeface="Verdana" panose="020B0604030504040204" pitchFamily="34" charset="0"/>
                </a:rPr>
                <a:t>Managed Security Services (MSSP)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E5EA64-3BEA-9301-6EFF-386C3A6DCB15}"/>
                </a:ext>
              </a:extLst>
            </p:cNvPr>
            <p:cNvSpPr/>
            <p:nvPr/>
          </p:nvSpPr>
          <p:spPr>
            <a:xfrm>
              <a:off x="8415743" y="4776773"/>
              <a:ext cx="3422901" cy="365759"/>
            </a:xfrm>
            <a:custGeom>
              <a:avLst/>
              <a:gdLst>
                <a:gd name="connsiteX0" fmla="*/ 0 w 3422901"/>
                <a:gd name="connsiteY0" fmla="*/ 60961 h 365759"/>
                <a:gd name="connsiteX1" fmla="*/ 60961 w 3422901"/>
                <a:gd name="connsiteY1" fmla="*/ 0 h 365759"/>
                <a:gd name="connsiteX2" fmla="*/ 3361940 w 3422901"/>
                <a:gd name="connsiteY2" fmla="*/ 0 h 365759"/>
                <a:gd name="connsiteX3" fmla="*/ 3422901 w 3422901"/>
                <a:gd name="connsiteY3" fmla="*/ 60961 h 365759"/>
                <a:gd name="connsiteX4" fmla="*/ 3422901 w 3422901"/>
                <a:gd name="connsiteY4" fmla="*/ 304798 h 365759"/>
                <a:gd name="connsiteX5" fmla="*/ 3361940 w 3422901"/>
                <a:gd name="connsiteY5" fmla="*/ 365759 h 365759"/>
                <a:gd name="connsiteX6" fmla="*/ 60961 w 3422901"/>
                <a:gd name="connsiteY6" fmla="*/ 365759 h 365759"/>
                <a:gd name="connsiteX7" fmla="*/ 0 w 3422901"/>
                <a:gd name="connsiteY7" fmla="*/ 304798 h 365759"/>
                <a:gd name="connsiteX8" fmla="*/ 0 w 3422901"/>
                <a:gd name="connsiteY8" fmla="*/ 60961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2901" h="365759">
                  <a:moveTo>
                    <a:pt x="0" y="60961"/>
                  </a:moveTo>
                  <a:cubicBezTo>
                    <a:pt x="0" y="27293"/>
                    <a:pt x="27293" y="0"/>
                    <a:pt x="60961" y="0"/>
                  </a:cubicBezTo>
                  <a:lnTo>
                    <a:pt x="3361940" y="0"/>
                  </a:lnTo>
                  <a:cubicBezTo>
                    <a:pt x="3395608" y="0"/>
                    <a:pt x="3422901" y="27293"/>
                    <a:pt x="3422901" y="60961"/>
                  </a:cubicBezTo>
                  <a:lnTo>
                    <a:pt x="3422901" y="304798"/>
                  </a:lnTo>
                  <a:cubicBezTo>
                    <a:pt x="3422901" y="338466"/>
                    <a:pt x="3395608" y="365759"/>
                    <a:pt x="3361940" y="365759"/>
                  </a:cubicBezTo>
                  <a:lnTo>
                    <a:pt x="60961" y="365759"/>
                  </a:lnTo>
                  <a:cubicBezTo>
                    <a:pt x="27293" y="365759"/>
                    <a:pt x="0" y="338466"/>
                    <a:pt x="0" y="304798"/>
                  </a:cubicBezTo>
                  <a:lnTo>
                    <a:pt x="0" y="6096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902" tIns="17855" rIns="117902" bIns="17855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>
                  <a:latin typeface="Verdana" panose="020B0604030504040204" pitchFamily="34" charset="0"/>
                  <a:ea typeface="Verdana" panose="020B0604030504040204" pitchFamily="34" charset="0"/>
                </a:rPr>
                <a:t>Channel-focused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18201F-6C39-0834-006A-4763C776568C}"/>
                </a:ext>
              </a:extLst>
            </p:cNvPr>
            <p:cNvSpPr/>
            <p:nvPr/>
          </p:nvSpPr>
          <p:spPr>
            <a:xfrm>
              <a:off x="8396566" y="5291757"/>
              <a:ext cx="3422901" cy="365759"/>
            </a:xfrm>
            <a:custGeom>
              <a:avLst/>
              <a:gdLst>
                <a:gd name="connsiteX0" fmla="*/ 0 w 3422901"/>
                <a:gd name="connsiteY0" fmla="*/ 60961 h 365759"/>
                <a:gd name="connsiteX1" fmla="*/ 60961 w 3422901"/>
                <a:gd name="connsiteY1" fmla="*/ 0 h 365759"/>
                <a:gd name="connsiteX2" fmla="*/ 3361940 w 3422901"/>
                <a:gd name="connsiteY2" fmla="*/ 0 h 365759"/>
                <a:gd name="connsiteX3" fmla="*/ 3422901 w 3422901"/>
                <a:gd name="connsiteY3" fmla="*/ 60961 h 365759"/>
                <a:gd name="connsiteX4" fmla="*/ 3422901 w 3422901"/>
                <a:gd name="connsiteY4" fmla="*/ 304798 h 365759"/>
                <a:gd name="connsiteX5" fmla="*/ 3361940 w 3422901"/>
                <a:gd name="connsiteY5" fmla="*/ 365759 h 365759"/>
                <a:gd name="connsiteX6" fmla="*/ 60961 w 3422901"/>
                <a:gd name="connsiteY6" fmla="*/ 365759 h 365759"/>
                <a:gd name="connsiteX7" fmla="*/ 0 w 3422901"/>
                <a:gd name="connsiteY7" fmla="*/ 304798 h 365759"/>
                <a:gd name="connsiteX8" fmla="*/ 0 w 3422901"/>
                <a:gd name="connsiteY8" fmla="*/ 60961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2901" h="365759">
                  <a:moveTo>
                    <a:pt x="0" y="60961"/>
                  </a:moveTo>
                  <a:cubicBezTo>
                    <a:pt x="0" y="27293"/>
                    <a:pt x="27293" y="0"/>
                    <a:pt x="60961" y="0"/>
                  </a:cubicBezTo>
                  <a:lnTo>
                    <a:pt x="3361940" y="0"/>
                  </a:lnTo>
                  <a:cubicBezTo>
                    <a:pt x="3395608" y="0"/>
                    <a:pt x="3422901" y="27293"/>
                    <a:pt x="3422901" y="60961"/>
                  </a:cubicBezTo>
                  <a:lnTo>
                    <a:pt x="3422901" y="304798"/>
                  </a:lnTo>
                  <a:cubicBezTo>
                    <a:pt x="3422901" y="338466"/>
                    <a:pt x="3395608" y="365759"/>
                    <a:pt x="3361940" y="365759"/>
                  </a:cubicBezTo>
                  <a:lnTo>
                    <a:pt x="60961" y="365759"/>
                  </a:lnTo>
                  <a:cubicBezTo>
                    <a:pt x="27293" y="365759"/>
                    <a:pt x="0" y="338466"/>
                    <a:pt x="0" y="304798"/>
                  </a:cubicBezTo>
                  <a:lnTo>
                    <a:pt x="0" y="6096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902" tIns="17855" rIns="117902" bIns="17855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>
                  <a:latin typeface="Verdana" panose="020B0604030504040204" pitchFamily="34" charset="0"/>
                  <a:ea typeface="Verdana" panose="020B0604030504040204" pitchFamily="34" charset="0"/>
                </a:rPr>
                <a:t>Cybersecurity Focused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283DE07-8AD6-7809-BD6C-FB0A852EB845}"/>
                </a:ext>
              </a:extLst>
            </p:cNvPr>
            <p:cNvSpPr/>
            <p:nvPr/>
          </p:nvSpPr>
          <p:spPr>
            <a:xfrm>
              <a:off x="8396566" y="5784236"/>
              <a:ext cx="3422901" cy="365759"/>
            </a:xfrm>
            <a:custGeom>
              <a:avLst/>
              <a:gdLst>
                <a:gd name="connsiteX0" fmla="*/ 0 w 3422901"/>
                <a:gd name="connsiteY0" fmla="*/ 60961 h 365759"/>
                <a:gd name="connsiteX1" fmla="*/ 60961 w 3422901"/>
                <a:gd name="connsiteY1" fmla="*/ 0 h 365759"/>
                <a:gd name="connsiteX2" fmla="*/ 3361940 w 3422901"/>
                <a:gd name="connsiteY2" fmla="*/ 0 h 365759"/>
                <a:gd name="connsiteX3" fmla="*/ 3422901 w 3422901"/>
                <a:gd name="connsiteY3" fmla="*/ 60961 h 365759"/>
                <a:gd name="connsiteX4" fmla="*/ 3422901 w 3422901"/>
                <a:gd name="connsiteY4" fmla="*/ 304798 h 365759"/>
                <a:gd name="connsiteX5" fmla="*/ 3361940 w 3422901"/>
                <a:gd name="connsiteY5" fmla="*/ 365759 h 365759"/>
                <a:gd name="connsiteX6" fmla="*/ 60961 w 3422901"/>
                <a:gd name="connsiteY6" fmla="*/ 365759 h 365759"/>
                <a:gd name="connsiteX7" fmla="*/ 0 w 3422901"/>
                <a:gd name="connsiteY7" fmla="*/ 304798 h 365759"/>
                <a:gd name="connsiteX8" fmla="*/ 0 w 3422901"/>
                <a:gd name="connsiteY8" fmla="*/ 60961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2901" h="365759">
                  <a:moveTo>
                    <a:pt x="0" y="60961"/>
                  </a:moveTo>
                  <a:cubicBezTo>
                    <a:pt x="0" y="27293"/>
                    <a:pt x="27293" y="0"/>
                    <a:pt x="60961" y="0"/>
                  </a:cubicBezTo>
                  <a:lnTo>
                    <a:pt x="3361940" y="0"/>
                  </a:lnTo>
                  <a:cubicBezTo>
                    <a:pt x="3395608" y="0"/>
                    <a:pt x="3422901" y="27293"/>
                    <a:pt x="3422901" y="60961"/>
                  </a:cubicBezTo>
                  <a:lnTo>
                    <a:pt x="3422901" y="304798"/>
                  </a:lnTo>
                  <a:cubicBezTo>
                    <a:pt x="3422901" y="338466"/>
                    <a:pt x="3395608" y="365759"/>
                    <a:pt x="3361940" y="365759"/>
                  </a:cubicBezTo>
                  <a:lnTo>
                    <a:pt x="60961" y="365759"/>
                  </a:lnTo>
                  <a:cubicBezTo>
                    <a:pt x="27293" y="365759"/>
                    <a:pt x="0" y="338466"/>
                    <a:pt x="0" y="304798"/>
                  </a:cubicBezTo>
                  <a:lnTo>
                    <a:pt x="0" y="6096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902" tIns="17855" rIns="117902" bIns="17855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>
                  <a:latin typeface="Verdana" panose="020B0604030504040204" pitchFamily="34" charset="0"/>
                  <a:ea typeface="Verdana" panose="020B0604030504040204" pitchFamily="34" charset="0"/>
                </a:rPr>
                <a:t>Customer Sat Focused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756742-C489-767B-BB68-2B345A392A2D}"/>
              </a:ext>
            </a:extLst>
          </p:cNvPr>
          <p:cNvGrpSpPr/>
          <p:nvPr/>
        </p:nvGrpSpPr>
        <p:grpSpPr>
          <a:xfrm>
            <a:off x="1726619" y="3448324"/>
            <a:ext cx="1425242" cy="1230967"/>
            <a:chOff x="925337" y="3572942"/>
            <a:chExt cx="1425242" cy="12309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4066AE7-3D48-07AE-0C11-C9A20931EB7A}"/>
                </a:ext>
              </a:extLst>
            </p:cNvPr>
            <p:cNvSpPr/>
            <p:nvPr/>
          </p:nvSpPr>
          <p:spPr>
            <a:xfrm>
              <a:off x="930890" y="3572942"/>
              <a:ext cx="1419689" cy="12309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red and black logo&#10;&#10;Description automatically generated with low confidence">
              <a:extLst>
                <a:ext uri="{FF2B5EF4-FFF2-40B4-BE49-F238E27FC236}">
                  <a16:creationId xmlns:a16="http://schemas.microsoft.com/office/drawing/2014/main" id="{5EFCD387-4638-1B62-9026-C274934D4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6" b="12347"/>
            <a:stretch/>
          </p:blipFill>
          <p:spPr>
            <a:xfrm>
              <a:off x="925337" y="3572942"/>
              <a:ext cx="1419689" cy="1230967"/>
            </a:xfrm>
            <a:prstGeom prst="rect">
              <a:avLst/>
            </a:prstGeom>
          </p:spPr>
        </p:pic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6362C99-213C-6FEB-D7C8-05955D6E0083}"/>
              </a:ext>
            </a:extLst>
          </p:cNvPr>
          <p:cNvSpPr txBox="1">
            <a:spLocks/>
          </p:cNvSpPr>
          <p:nvPr/>
        </p:nvSpPr>
        <p:spPr>
          <a:xfrm>
            <a:off x="24384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©ES Cyber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6C27B-1631-0A79-1E12-C71141A6B959}"/>
              </a:ext>
            </a:extLst>
          </p:cNvPr>
          <p:cNvSpPr txBox="1"/>
          <p:nvPr/>
        </p:nvSpPr>
        <p:spPr>
          <a:xfrm>
            <a:off x="10093466" y="2592243"/>
            <a:ext cx="168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Policy Tuning</a:t>
            </a:r>
          </a:p>
          <a:p>
            <a:pPr marL="171450" indent="-171450">
              <a:buFontTx/>
              <a:buChar char="-"/>
            </a:pP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SSL Decryption</a:t>
            </a:r>
          </a:p>
          <a:p>
            <a:pPr marL="171450" indent="-171450">
              <a:buFontTx/>
              <a:buChar char="-"/>
            </a:pP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Ad-hoc Support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E2C066-4612-B6D0-D978-22B7011A489E}"/>
              </a:ext>
            </a:extLst>
          </p:cNvPr>
          <p:cNvSpPr/>
          <p:nvPr/>
        </p:nvSpPr>
        <p:spPr>
          <a:xfrm>
            <a:off x="8300380" y="3600124"/>
            <a:ext cx="3684190" cy="4991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Netskope Security Cloud Platform, a cloud-native SASE platform -  Cybersecurity Excellence Awards">
            <a:extLst>
              <a:ext uri="{FF2B5EF4-FFF2-40B4-BE49-F238E27FC236}">
                <a16:creationId xmlns:a16="http://schemas.microsoft.com/office/drawing/2014/main" id="{98F333E2-A7CB-E419-297C-5A3DB938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80" y="1654412"/>
            <a:ext cx="3423286" cy="5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uiExpand="1" build="p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30CE-2CDB-4269-86FF-C36D2E7F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36" y="-29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WHAT IS ES CYBER’S VALUE-ADD?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18DF7-B1C2-49EE-8D9A-3C23F24E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14006" cy="297860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101600" dir="2700000" algn="tl" rotWithShape="0">
              <a:prstClr val="black">
                <a:alpha val="48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>
                <a:solidFill>
                  <a:srgbClr val="529B33"/>
                </a:solidFill>
              </a:rPr>
              <a:t>9.5/10</a:t>
            </a:r>
          </a:p>
          <a:p>
            <a:pPr marL="0" indent="0">
              <a:buNone/>
            </a:pPr>
            <a:endParaRPr lang="en-US" sz="5400" b="1">
              <a:solidFill>
                <a:srgbClr val="529B33"/>
              </a:solidFill>
            </a:endParaRPr>
          </a:p>
          <a:p>
            <a:pPr marL="0" indent="0">
              <a:buNone/>
            </a:pPr>
            <a:endParaRPr lang="en-US" sz="2000" b="1">
              <a:solidFill>
                <a:srgbClr val="529B33"/>
              </a:solidFill>
            </a:endParaRPr>
          </a:p>
          <a:p>
            <a:pPr marL="0" indent="0" algn="ctr">
              <a:buNone/>
            </a:pPr>
            <a:r>
              <a:rPr lang="en-US" sz="2000" b="1">
                <a:solidFill>
                  <a:srgbClr val="529B33"/>
                </a:solidFill>
              </a:rPr>
              <a:t>Customer Satisfaction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B8D23B-CC35-4B01-A5DE-2CE9040F2527}"/>
              </a:ext>
            </a:extLst>
          </p:cNvPr>
          <p:cNvSpPr txBox="1">
            <a:spLocks/>
          </p:cNvSpPr>
          <p:nvPr/>
        </p:nvSpPr>
        <p:spPr>
          <a:xfrm>
            <a:off x="3666938" y="4133274"/>
            <a:ext cx="3715277" cy="19887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8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0A4773"/>
                </a:solidFill>
              </a:rPr>
              <a:t>+7,000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rgbClr val="0A4773"/>
                </a:solidFill>
              </a:rPr>
              <a:t>Projects 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A4773"/>
                </a:solidFill>
              </a:rPr>
              <a:t>Completed Successfully 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rgbClr val="0A4773"/>
                </a:solidFill>
              </a:rPr>
              <a:t>in the past 8 years</a:t>
            </a:r>
          </a:p>
        </p:txBody>
      </p:sp>
      <p:pic>
        <p:nvPicPr>
          <p:cNvPr id="6" name="Graphic 5" descr="Fireworks outline">
            <a:extLst>
              <a:ext uri="{FF2B5EF4-FFF2-40B4-BE49-F238E27FC236}">
                <a16:creationId xmlns:a16="http://schemas.microsoft.com/office/drawing/2014/main" id="{EA6EBA47-1264-44AA-A84D-1B4749F76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2414" y="2643778"/>
            <a:ext cx="1403168" cy="14031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C21A26-6F20-4756-AD89-2E4CEE3146F8}"/>
              </a:ext>
            </a:extLst>
          </p:cNvPr>
          <p:cNvSpPr txBox="1">
            <a:spLocks/>
          </p:cNvSpPr>
          <p:nvPr/>
        </p:nvSpPr>
        <p:spPr>
          <a:xfrm>
            <a:off x="4221242" y="1763894"/>
            <a:ext cx="1891937" cy="1665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8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529B33"/>
                </a:solidFill>
              </a:rPr>
              <a:t>35%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529B33"/>
                </a:solidFill>
              </a:rPr>
              <a:t>Repeat Customers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F30EE3-8D21-4253-84C0-BF3692CE1EEC}"/>
              </a:ext>
            </a:extLst>
          </p:cNvPr>
          <p:cNvSpPr txBox="1">
            <a:spLocks/>
          </p:cNvSpPr>
          <p:nvPr/>
        </p:nvSpPr>
        <p:spPr>
          <a:xfrm>
            <a:off x="7382215" y="1282655"/>
            <a:ext cx="3169914" cy="21813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8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0A4773"/>
                </a:solidFill>
              </a:rPr>
              <a:t>8</a:t>
            </a:r>
          </a:p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rgbClr val="0A4773"/>
                </a:solidFill>
              </a:rPr>
              <a:t>Average #</a:t>
            </a:r>
          </a:p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A4773"/>
                </a:solidFill>
              </a:rPr>
              <a:t>Years of experience </a:t>
            </a:r>
          </a:p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rgbClr val="0A4773"/>
                </a:solidFill>
              </a:rPr>
              <a:t>our Engineers have with Cybersecurity solutions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7C2745-3B13-4876-AA10-7DDAFEA824E9}"/>
              </a:ext>
            </a:extLst>
          </p:cNvPr>
          <p:cNvSpPr txBox="1">
            <a:spLocks/>
          </p:cNvSpPr>
          <p:nvPr/>
        </p:nvSpPr>
        <p:spPr>
          <a:xfrm>
            <a:off x="8183886" y="3947523"/>
            <a:ext cx="3169914" cy="19887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8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529B33"/>
                </a:solidFill>
              </a:rPr>
              <a:t>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529B33"/>
                </a:solidFill>
              </a:rPr>
              <a:t>Full-Time Engineers </a:t>
            </a:r>
            <a:r>
              <a:rPr lang="en-US" sz="2200" dirty="0">
                <a:solidFill>
                  <a:srgbClr val="529B33"/>
                </a:solidFill>
              </a:rPr>
              <a:t>certified in select cybersecurity solutions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998BD-701D-D439-EE1D-B8BF2944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3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92297EB-9993-28DD-A716-3FBE1B85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8081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6B76-C748-4893-89FF-5DE2B023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30" y="230049"/>
            <a:ext cx="11289861" cy="85627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GO TO MARKET STRATEGY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4B0A0-9301-6EBC-2A9A-F836E5F0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4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D3671E-828A-416A-B227-459945FDCAE5}"/>
              </a:ext>
            </a:extLst>
          </p:cNvPr>
          <p:cNvSpPr/>
          <p:nvPr/>
        </p:nvSpPr>
        <p:spPr>
          <a:xfrm>
            <a:off x="10303719" y="361934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7AEA04-A202-208D-5CB2-92742AE5E943}"/>
              </a:ext>
            </a:extLst>
          </p:cNvPr>
          <p:cNvSpPr/>
          <p:nvPr/>
        </p:nvSpPr>
        <p:spPr>
          <a:xfrm>
            <a:off x="8589847" y="3470963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rgbClr val="FF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A486D1-E76F-9D25-D53B-E25F808DCABF}"/>
              </a:ext>
            </a:extLst>
          </p:cNvPr>
          <p:cNvSpPr/>
          <p:nvPr/>
        </p:nvSpPr>
        <p:spPr>
          <a:xfrm>
            <a:off x="8581993" y="2545686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BADB70-22D0-3C27-BF81-684D43329E1D}"/>
              </a:ext>
            </a:extLst>
          </p:cNvPr>
          <p:cNvSpPr/>
          <p:nvPr/>
        </p:nvSpPr>
        <p:spPr>
          <a:xfrm>
            <a:off x="3072569" y="348371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64B3A8-DE84-7AEC-A8ED-5B8C16A8CE64}"/>
              </a:ext>
            </a:extLst>
          </p:cNvPr>
          <p:cNvSpPr/>
          <p:nvPr/>
        </p:nvSpPr>
        <p:spPr>
          <a:xfrm>
            <a:off x="948232" y="348371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rgbClr val="FF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83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312D3E-C401-E1AC-19AA-FB850DAFD583}"/>
              </a:ext>
            </a:extLst>
          </p:cNvPr>
          <p:cNvSpPr/>
          <p:nvPr/>
        </p:nvSpPr>
        <p:spPr>
          <a:xfrm>
            <a:off x="2010400" y="2606442"/>
            <a:ext cx="182880" cy="182880"/>
          </a:xfrm>
          <a:prstGeom prst="ellipse">
            <a:avLst/>
          </a:prstGeom>
          <a:solidFill>
            <a:srgbClr val="0A4773"/>
          </a:solidFill>
          <a:ln>
            <a:solidFill>
              <a:srgbClr val="0A4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7E8880-5805-A93C-0FDA-E51288A91DC4}"/>
              </a:ext>
            </a:extLst>
          </p:cNvPr>
          <p:cNvSpPr/>
          <p:nvPr/>
        </p:nvSpPr>
        <p:spPr>
          <a:xfrm>
            <a:off x="948232" y="2606442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42A294-21B4-2E84-5F5E-637C6FF8CECB}"/>
              </a:ext>
            </a:extLst>
          </p:cNvPr>
          <p:cNvSpPr/>
          <p:nvPr/>
        </p:nvSpPr>
        <p:spPr>
          <a:xfrm>
            <a:off x="9501893" y="3586544"/>
            <a:ext cx="182880" cy="182880"/>
          </a:xfrm>
          <a:prstGeom prst="ellipse">
            <a:avLst/>
          </a:prstGeom>
          <a:solidFill>
            <a:srgbClr val="0A4773"/>
          </a:solidFill>
          <a:ln>
            <a:solidFill>
              <a:srgbClr val="0A4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6A185F-8049-BC75-613C-D4D93CA99790}"/>
              </a:ext>
            </a:extLst>
          </p:cNvPr>
          <p:cNvSpPr/>
          <p:nvPr/>
        </p:nvSpPr>
        <p:spPr>
          <a:xfrm>
            <a:off x="2010400" y="3464420"/>
            <a:ext cx="182880" cy="182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A4F651-51E6-16B4-8462-4EF35D9049B1}"/>
              </a:ext>
            </a:extLst>
          </p:cNvPr>
          <p:cNvCxnSpPr>
            <a:stCxn id="15" idx="0"/>
            <a:endCxn id="16" idx="4"/>
          </p:cNvCxnSpPr>
          <p:nvPr/>
        </p:nvCxnSpPr>
        <p:spPr>
          <a:xfrm flipH="1" flipV="1">
            <a:off x="8673433" y="2728566"/>
            <a:ext cx="7854" cy="742397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29AC23-44A6-19D5-A132-35749D29D170}"/>
              </a:ext>
            </a:extLst>
          </p:cNvPr>
          <p:cNvCxnSpPr>
            <a:cxnSpLocks/>
            <a:stCxn id="16" idx="5"/>
            <a:endCxn id="23" idx="1"/>
          </p:cNvCxnSpPr>
          <p:nvPr/>
        </p:nvCxnSpPr>
        <p:spPr>
          <a:xfrm>
            <a:off x="8738091" y="2701784"/>
            <a:ext cx="790584" cy="911542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6CB865-E3BE-DC6D-CF91-A006B9EF66B4}"/>
              </a:ext>
            </a:extLst>
          </p:cNvPr>
          <p:cNvCxnSpPr>
            <a:cxnSpLocks/>
          </p:cNvCxnSpPr>
          <p:nvPr/>
        </p:nvCxnSpPr>
        <p:spPr>
          <a:xfrm>
            <a:off x="9684773" y="3642814"/>
            <a:ext cx="618946" cy="32797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0EA2A7-BC11-9FB4-106A-FC950609F8EC}"/>
              </a:ext>
            </a:extLst>
          </p:cNvPr>
          <p:cNvCxnSpPr/>
          <p:nvPr/>
        </p:nvCxnSpPr>
        <p:spPr>
          <a:xfrm flipH="1" flipV="1">
            <a:off x="1018019" y="2761026"/>
            <a:ext cx="7854" cy="742397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348AA7-0CAA-698B-6E97-C2A35E8C3C34}"/>
              </a:ext>
            </a:extLst>
          </p:cNvPr>
          <p:cNvCxnSpPr>
            <a:cxnSpLocks/>
          </p:cNvCxnSpPr>
          <p:nvPr/>
        </p:nvCxnSpPr>
        <p:spPr>
          <a:xfrm>
            <a:off x="1114716" y="2773350"/>
            <a:ext cx="867906" cy="691070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B9EBDB2-970A-BC84-C998-94913F85FE53}"/>
              </a:ext>
            </a:extLst>
          </p:cNvPr>
          <p:cNvCxnSpPr>
            <a:cxnSpLocks/>
            <a:stCxn id="19" idx="4"/>
            <a:endCxn id="24" idx="0"/>
          </p:cNvCxnSpPr>
          <p:nvPr/>
        </p:nvCxnSpPr>
        <p:spPr>
          <a:xfrm>
            <a:off x="2101840" y="2789322"/>
            <a:ext cx="0" cy="6750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38E306-AC63-2278-CA8D-BD5F87F06379}"/>
              </a:ext>
            </a:extLst>
          </p:cNvPr>
          <p:cNvCxnSpPr>
            <a:cxnSpLocks/>
          </p:cNvCxnSpPr>
          <p:nvPr/>
        </p:nvCxnSpPr>
        <p:spPr>
          <a:xfrm>
            <a:off x="2221058" y="3504291"/>
            <a:ext cx="851511" cy="35689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E7A2AE1-E048-CDB7-9CF1-59D0B5230C95}"/>
              </a:ext>
            </a:extLst>
          </p:cNvPr>
          <p:cNvCxnSpPr>
            <a:cxnSpLocks/>
          </p:cNvCxnSpPr>
          <p:nvPr/>
        </p:nvCxnSpPr>
        <p:spPr>
          <a:xfrm>
            <a:off x="4540470" y="2738358"/>
            <a:ext cx="814728" cy="1010116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CA8F84-52EE-23F6-3161-2408B24B12BA}"/>
              </a:ext>
            </a:extLst>
          </p:cNvPr>
          <p:cNvCxnSpPr>
            <a:cxnSpLocks/>
            <a:stCxn id="25" idx="2"/>
            <a:endCxn id="29" idx="7"/>
          </p:cNvCxnSpPr>
          <p:nvPr/>
        </p:nvCxnSpPr>
        <p:spPr>
          <a:xfrm flipH="1" flipV="1">
            <a:off x="4570065" y="2614164"/>
            <a:ext cx="754836" cy="646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D371A64-DDBD-5E00-1C5A-A5418BF31F14}"/>
              </a:ext>
            </a:extLst>
          </p:cNvPr>
          <p:cNvCxnSpPr>
            <a:cxnSpLocks/>
          </p:cNvCxnSpPr>
          <p:nvPr/>
        </p:nvCxnSpPr>
        <p:spPr>
          <a:xfrm>
            <a:off x="5605638" y="3848042"/>
            <a:ext cx="709537" cy="17845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D5EDF7C-D420-F655-EED0-33D12A518503}"/>
              </a:ext>
            </a:extLst>
          </p:cNvPr>
          <p:cNvSpPr txBox="1"/>
          <p:nvPr/>
        </p:nvSpPr>
        <p:spPr>
          <a:xfrm>
            <a:off x="8113269" y="3638072"/>
            <a:ext cx="127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Netskope</a:t>
            </a:r>
            <a:endParaRPr lang="en-US" sz="1400" dirty="0">
              <a:solidFill>
                <a:srgbClr val="529B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0CAA21-8B61-4AD5-1F47-795A93CC9616}"/>
              </a:ext>
            </a:extLst>
          </p:cNvPr>
          <p:cNvSpPr txBox="1"/>
          <p:nvPr/>
        </p:nvSpPr>
        <p:spPr>
          <a:xfrm>
            <a:off x="460500" y="3760297"/>
            <a:ext cx="127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Netskope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6D2A69-E54B-8D46-F552-76E4AD889384}"/>
              </a:ext>
            </a:extLst>
          </p:cNvPr>
          <p:cNvSpPr txBox="1"/>
          <p:nvPr/>
        </p:nvSpPr>
        <p:spPr>
          <a:xfrm>
            <a:off x="2141604" y="2496431"/>
            <a:ext cx="127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A47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CYBER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633AE02-D718-A824-C9C4-5B17EC3E92A1}"/>
              </a:ext>
            </a:extLst>
          </p:cNvPr>
          <p:cNvSpPr txBox="1"/>
          <p:nvPr/>
        </p:nvSpPr>
        <p:spPr>
          <a:xfrm>
            <a:off x="9041166" y="3848267"/>
            <a:ext cx="127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A47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CYBER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A6C247-1DDE-D7E6-3172-A94DA3B8E4E4}"/>
              </a:ext>
            </a:extLst>
          </p:cNvPr>
          <p:cNvSpPr txBox="1"/>
          <p:nvPr/>
        </p:nvSpPr>
        <p:spPr>
          <a:xfrm>
            <a:off x="1694375" y="3510083"/>
            <a:ext cx="135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CDW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Optiv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 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Insight 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Presidio </a:t>
            </a:r>
          </a:p>
          <a:p>
            <a:pPr marL="171450" indent="-171450">
              <a:buFontTx/>
              <a:buChar char="-"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Klogix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ePlus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Guidepoint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F61A39-7935-66DB-ED0F-1232B101FC4A}"/>
              </a:ext>
            </a:extLst>
          </p:cNvPr>
          <p:cNvSpPr txBox="1"/>
          <p:nvPr/>
        </p:nvSpPr>
        <p:spPr>
          <a:xfrm>
            <a:off x="2276691" y="3118885"/>
            <a:ext cx="127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0DFC702-C965-A41E-BDB7-2C1DB8ADA935}"/>
              </a:ext>
            </a:extLst>
          </p:cNvPr>
          <p:cNvSpPr txBox="1"/>
          <p:nvPr/>
        </p:nvSpPr>
        <p:spPr>
          <a:xfrm>
            <a:off x="9697503" y="3194459"/>
            <a:ext cx="127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29DC58B-0387-8654-18D8-29F12FF24487}"/>
              </a:ext>
            </a:extLst>
          </p:cNvPr>
          <p:cNvCxnSpPr>
            <a:cxnSpLocks/>
          </p:cNvCxnSpPr>
          <p:nvPr/>
        </p:nvCxnSpPr>
        <p:spPr>
          <a:xfrm flipH="1" flipV="1">
            <a:off x="4505407" y="2770270"/>
            <a:ext cx="24380" cy="896862"/>
          </a:xfrm>
          <a:prstGeom prst="straightConnector1">
            <a:avLst/>
          </a:prstGeom>
          <a:ln w="12700">
            <a:solidFill>
              <a:srgbClr val="529B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C5CDDBC-0525-9A6F-1861-76D599E5EF24}"/>
              </a:ext>
            </a:extLst>
          </p:cNvPr>
          <p:cNvSpPr/>
          <p:nvPr/>
        </p:nvSpPr>
        <p:spPr>
          <a:xfrm>
            <a:off x="6315175" y="3721692"/>
            <a:ext cx="182880" cy="18288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520CE-0401-9F78-B2B5-12F8692AD08C}"/>
              </a:ext>
            </a:extLst>
          </p:cNvPr>
          <p:cNvSpPr/>
          <p:nvPr/>
        </p:nvSpPr>
        <p:spPr>
          <a:xfrm>
            <a:off x="4413967" y="3721692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F03E61-0613-27CD-8BDA-F3A3E05D9186}"/>
              </a:ext>
            </a:extLst>
          </p:cNvPr>
          <p:cNvSpPr/>
          <p:nvPr/>
        </p:nvSpPr>
        <p:spPr>
          <a:xfrm>
            <a:off x="5324901" y="2587382"/>
            <a:ext cx="182880" cy="182880"/>
          </a:xfrm>
          <a:prstGeom prst="ellipse">
            <a:avLst/>
          </a:prstGeom>
          <a:solidFill>
            <a:srgbClr val="0A4773"/>
          </a:solidFill>
          <a:ln w="12700">
            <a:solidFill>
              <a:srgbClr val="529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76E124-D2A4-495A-81C0-5851E129D893}"/>
              </a:ext>
            </a:extLst>
          </p:cNvPr>
          <p:cNvSpPr/>
          <p:nvPr/>
        </p:nvSpPr>
        <p:spPr>
          <a:xfrm>
            <a:off x="5381171" y="3721692"/>
            <a:ext cx="182880" cy="182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651E117-2C82-F872-C07A-6AF4E17F8386}"/>
              </a:ext>
            </a:extLst>
          </p:cNvPr>
          <p:cNvSpPr/>
          <p:nvPr/>
        </p:nvSpPr>
        <p:spPr>
          <a:xfrm>
            <a:off x="4413967" y="2587382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3E1300-A416-A5A4-5B8A-F6C285FAEBA8}"/>
              </a:ext>
            </a:extLst>
          </p:cNvPr>
          <p:cNvSpPr txBox="1"/>
          <p:nvPr/>
        </p:nvSpPr>
        <p:spPr>
          <a:xfrm>
            <a:off x="3938345" y="3819294"/>
            <a:ext cx="127565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Netskope</a:t>
            </a:r>
            <a:endParaRPr lang="en-US" sz="1400" dirty="0">
              <a:solidFill>
                <a:srgbClr val="529B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F4C572-4405-F179-23AB-34688DF72075}"/>
              </a:ext>
            </a:extLst>
          </p:cNvPr>
          <p:cNvSpPr txBox="1"/>
          <p:nvPr/>
        </p:nvSpPr>
        <p:spPr>
          <a:xfrm>
            <a:off x="7625068" y="1497886"/>
            <a:ext cx="1524057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INGRAM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ARROW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TD SYNNEX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CARAHSOFT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72CCF6-2B7E-3C33-4E35-BD6DB3C629BE}"/>
              </a:ext>
            </a:extLst>
          </p:cNvPr>
          <p:cNvSpPr txBox="1"/>
          <p:nvPr/>
        </p:nvSpPr>
        <p:spPr>
          <a:xfrm>
            <a:off x="5199039" y="2795580"/>
            <a:ext cx="127565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A47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CYBER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9958F2C-9B72-98AE-93AD-10F46F46428E}"/>
              </a:ext>
            </a:extLst>
          </p:cNvPr>
          <p:cNvSpPr txBox="1"/>
          <p:nvPr/>
        </p:nvSpPr>
        <p:spPr>
          <a:xfrm>
            <a:off x="6256158" y="3942996"/>
            <a:ext cx="127565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7DE887D-D3A5-2294-2EE1-0A4DB5EB3FF0}"/>
              </a:ext>
            </a:extLst>
          </p:cNvPr>
          <p:cNvSpPr txBox="1"/>
          <p:nvPr/>
        </p:nvSpPr>
        <p:spPr>
          <a:xfrm>
            <a:off x="4864490" y="3889281"/>
            <a:ext cx="142696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61A4F6A-6D79-07AF-BFDA-E6B3426A77BD}"/>
              </a:ext>
            </a:extLst>
          </p:cNvPr>
          <p:cNvCxnSpPr>
            <a:cxnSpLocks/>
          </p:cNvCxnSpPr>
          <p:nvPr/>
        </p:nvCxnSpPr>
        <p:spPr>
          <a:xfrm>
            <a:off x="9654838" y="3759200"/>
            <a:ext cx="618946" cy="327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60D34AC-293A-48F7-307D-C1B2BD034A68}"/>
              </a:ext>
            </a:extLst>
          </p:cNvPr>
          <p:cNvCxnSpPr>
            <a:cxnSpLocks/>
          </p:cNvCxnSpPr>
          <p:nvPr/>
        </p:nvCxnSpPr>
        <p:spPr>
          <a:xfrm>
            <a:off x="2197608" y="3639106"/>
            <a:ext cx="851511" cy="356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78156D-13FE-95B5-F29D-3948E387BF87}"/>
              </a:ext>
            </a:extLst>
          </p:cNvPr>
          <p:cNvCxnSpPr>
            <a:cxnSpLocks/>
          </p:cNvCxnSpPr>
          <p:nvPr/>
        </p:nvCxnSpPr>
        <p:spPr>
          <a:xfrm>
            <a:off x="4630679" y="2709278"/>
            <a:ext cx="814728" cy="10101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72CEC8F-CF5D-B67C-3C8A-533F016232AE}"/>
              </a:ext>
            </a:extLst>
          </p:cNvPr>
          <p:cNvCxnSpPr>
            <a:cxnSpLocks/>
          </p:cNvCxnSpPr>
          <p:nvPr/>
        </p:nvCxnSpPr>
        <p:spPr>
          <a:xfrm>
            <a:off x="5598462" y="3738483"/>
            <a:ext cx="709537" cy="178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D8677C60-1A2F-2DE0-6420-90B7F5ED2B8F}"/>
              </a:ext>
            </a:extLst>
          </p:cNvPr>
          <p:cNvSpPr txBox="1"/>
          <p:nvPr/>
        </p:nvSpPr>
        <p:spPr>
          <a:xfrm>
            <a:off x="7638769" y="4507429"/>
            <a:ext cx="302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236BF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FLEXIBLE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952F510-597A-5260-850F-F60BD824F9A1}"/>
              </a:ext>
            </a:extLst>
          </p:cNvPr>
          <p:cNvSpPr txBox="1"/>
          <p:nvPr/>
        </p:nvSpPr>
        <p:spPr>
          <a:xfrm>
            <a:off x="3905985" y="4514043"/>
            <a:ext cx="302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236BF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ADAPTABLE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9EFA74-5DB2-F75B-514D-E9C4D8A01FEF}"/>
              </a:ext>
            </a:extLst>
          </p:cNvPr>
          <p:cNvSpPr txBox="1"/>
          <p:nvPr/>
        </p:nvSpPr>
        <p:spPr>
          <a:xfrm>
            <a:off x="3759114" y="1497886"/>
            <a:ext cx="1429165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INGRAM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ARROW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TD SYNNEX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CARAHSOFT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803E31-E2F2-C9E9-6D5F-BCDBF8E5FAA7}"/>
              </a:ext>
            </a:extLst>
          </p:cNvPr>
          <p:cNvSpPr txBox="1"/>
          <p:nvPr/>
        </p:nvSpPr>
        <p:spPr>
          <a:xfrm>
            <a:off x="434830" y="1497886"/>
            <a:ext cx="1429165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INGRAM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ARROW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TD SYNNEX</a:t>
            </a:r>
          </a:p>
          <a:p>
            <a:pPr algn="ctr"/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CARAHSOFT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AC31A78-46AB-E883-CEDD-B00EC407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247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63" grpId="0"/>
      <p:bldP spid="65" grpId="0"/>
      <p:bldP spid="69" grpId="0"/>
      <p:bldP spid="71" grpId="0"/>
      <p:bldP spid="72" grpId="0" build="p"/>
      <p:bldP spid="73" grpId="0"/>
      <p:bldP spid="74" grpId="0"/>
      <p:bldP spid="21" grpId="0" animBg="1"/>
      <p:bldP spid="22" grpId="0" animBg="1"/>
      <p:bldP spid="25" grpId="0" animBg="1"/>
      <p:bldP spid="26" grpId="0" animBg="1"/>
      <p:bldP spid="29" grpId="0" animBg="1"/>
      <p:bldP spid="62" grpId="0"/>
      <p:bldP spid="68" grpId="0"/>
      <p:bldP spid="70" grpId="0"/>
      <p:bldP spid="75" grpId="0"/>
      <p:bldP spid="76" grpId="0"/>
      <p:bldP spid="102" grpId="0"/>
      <p:bldP spid="104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4EFE-976F-F2C9-2213-4A6CF737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AD748-81B5-1647-9A2F-D0A8F667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15C289B8-2B5E-E1E2-8BA8-2EA2F357B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459585"/>
              </p:ext>
            </p:extLst>
          </p:nvPr>
        </p:nvGraphicFramePr>
        <p:xfrm>
          <a:off x="942111" y="1838035"/>
          <a:ext cx="4730050" cy="403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35B0ED-2E5B-3C7A-87DB-FAE8F37E6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97766"/>
              </p:ext>
            </p:extLst>
          </p:nvPr>
        </p:nvGraphicFramePr>
        <p:xfrm>
          <a:off x="6519841" y="1584152"/>
          <a:ext cx="5063041" cy="428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65AB65-F9E9-C24A-BEF0-07561945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</p:spPr>
        <p:txBody>
          <a:bodyPr/>
          <a:lstStyle/>
          <a:p>
            <a:r>
              <a:rPr lang="en-US"/>
              <a:t>©ES Cyber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BB505-73CA-3D56-15B0-B81E595497AD}"/>
              </a:ext>
            </a:extLst>
          </p:cNvPr>
          <p:cNvSpPr txBox="1"/>
          <p:nvPr/>
        </p:nvSpPr>
        <p:spPr>
          <a:xfrm>
            <a:off x="1117600" y="1477818"/>
            <a:ext cx="230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OFFER</a:t>
            </a:r>
            <a:r>
              <a:rPr lang="en-US" sz="1600" b="1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4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05F501C-DDEC-44AA-8912-9FFC057B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505F501C-DDEC-44AA-8912-9FFC057B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C30F8E6-F09E-4148-8191-0C8078673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graphicEl>
                                              <a:dgm id="{DC30F8E6-F09E-4148-8191-0C8078673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7B1AA6-5AAD-42D7-B220-70B7F213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dgm id="{327B1AA6-5AAD-42D7-B220-70B7F213E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1943B21-8F66-414C-AC42-DEADA3A89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graphicEl>
                                              <a:dgm id="{D1943B21-8F66-414C-AC42-DEADA3A89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940CB6A-3569-4454-9579-B4D763ABA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graphicEl>
                                              <a:dgm id="{7940CB6A-3569-4454-9579-B4D763ABA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6F8CE14-2985-427D-8B7B-612782E04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dgm id="{56F8CE14-2985-427D-8B7B-612782E04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DBEE67C-6236-4887-BC19-D6B10B8E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2DBEE67C-6236-4887-BC19-D6B10B8E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0439AA3-5CB3-4D1A-8A19-74FC12C2F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graphicEl>
                                              <a:dgm id="{50439AA3-5CB3-4D1A-8A19-74FC12C2F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2D4779E-EBF1-4A5C-B129-BDD6CF8C5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graphicEl>
                                              <a:dgm id="{72D4779E-EBF1-4A5C-B129-BDD6CF8C5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2779E92-E016-4006-8ADB-FDF67F81B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graphicEl>
                                              <a:dgm id="{22779E92-E016-4006-8ADB-FDF67F81B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1C2AD5-E3DD-47FF-B7F2-68E0DE536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41C2AD5-E3DD-47FF-B7F2-68E0DE536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B8C18D-B3DC-4D49-BA02-FE80E0771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93B8C18D-B3DC-4D49-BA02-FE80E0771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1D8F81-253F-4B12-8539-85BBE98FA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1E1D8F81-253F-4B12-8539-85BBE98FA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255A19-300B-4827-B055-261C66C03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C2255A19-300B-4827-B055-261C66C03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9EB212-75EC-4E03-94A7-23CAB2FA5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6C9EB212-75EC-4E03-94A7-23CAB2FA5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4DF1EC-93FC-4449-A7BC-A2E735FC7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FB4DF1EC-93FC-4449-A7BC-A2E735FC7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2AEB7-323C-407A-8019-54D5CDCB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DA02AEB7-323C-407A-8019-54D5CDCB8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307EA4-9A7E-4594-85A3-EDFB1DDB2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5A307EA4-9A7E-4594-85A3-EDFB1DDB2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7768DF-AC15-4D10-BA8A-7398F59CB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07768DF-AC15-4D10-BA8A-7398F59CB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4705B5-6203-4F18-9FAF-629962FC7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894705B5-6203-4F18-9FAF-629962FC7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781086-5626-4864-899F-E49C7E302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22781086-5626-4864-899F-E49C7E302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57F84-9AC3-4296-A31F-F9ECD95A0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AA757F84-9AC3-4296-A31F-F9ECD95A0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A04494-7A4C-4BCA-8ABE-670D6C2C8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1EA04494-7A4C-4BCA-8ABE-670D6C2C8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902DEE-E792-4DB4-B7B3-6735153FD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B1902DEE-E792-4DB4-B7B3-6735153FD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48F6F-1B55-47AE-9985-3200539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dgm id="{B8C48F6F-1B55-47AE-9985-3200539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E45472-36F1-443B-8607-93311E8D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3BE45472-36F1-443B-8607-93311E8D2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CD0FA0-4A1E-40D6-B0BA-1EA71C03A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B4CD0FA0-4A1E-40D6-B0BA-1EA71C03A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ACFDF1-BC63-4158-9682-CE5C0AC21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D9ACFDF1-BC63-4158-9682-CE5C0AC21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DFBA4E-D1AE-466F-A088-AA4DCC61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35DFBA4E-D1AE-466F-A088-AA4DCC61A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0BC31-B57F-4C6C-9A33-E83865328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58F0BC31-B57F-4C6C-9A33-E83865328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4C3985-A2C7-41FE-812A-C6AA30BA9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864C3985-A2C7-41FE-812A-C6AA30BA9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31A56B-BA2E-4AC0-8D06-D97726E1A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9531A56B-BA2E-4AC0-8D06-D97726E1A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55C0F2-119E-41B0-90BC-D5DBF0883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4B55C0F2-119E-41B0-90BC-D5DBF0883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E28C8A-860B-4EA2-B9BA-3466D3CB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9BE28C8A-860B-4EA2-B9BA-3466D3CB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EBDC6-B0BC-4642-AD5C-E6D25E685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399EBDC6-B0BC-4642-AD5C-E6D25E685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A35833-98BF-49D2-B61A-FEE529DC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5CA35833-98BF-49D2-B61A-FEE529DC9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07CAD-82FF-4880-A663-64A4F4343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>
                                            <p:graphicEl>
                                              <a:dgm id="{A2407CAD-82FF-4880-A663-64A4F4343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lvlOne"/>
        </p:bldSub>
      </p:bldGraphic>
      <p:bldGraphic spid="6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BDBA72-D580-AD41-9C9C-9499C4DE4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291374"/>
              </p:ext>
            </p:extLst>
          </p:nvPr>
        </p:nvGraphicFramePr>
        <p:xfrm>
          <a:off x="612052" y="1565243"/>
          <a:ext cx="11176821" cy="506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C2F63CE-2A60-0060-D2EE-292C6AE2E283}"/>
              </a:ext>
            </a:extLst>
          </p:cNvPr>
          <p:cNvSpPr txBox="1">
            <a:spLocks/>
          </p:cNvSpPr>
          <p:nvPr/>
        </p:nvSpPr>
        <p:spPr>
          <a:xfrm>
            <a:off x="838200" y="328841"/>
            <a:ext cx="10515600" cy="9650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OUR PROGRAM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DF58215-B107-0A0D-96DD-687259A3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</p:spPr>
        <p:txBody>
          <a:bodyPr/>
          <a:lstStyle/>
          <a:p>
            <a:r>
              <a:rPr lang="en-US"/>
              <a:t>©ES Cyber Solutions</a:t>
            </a:r>
          </a:p>
        </p:txBody>
      </p:sp>
    </p:spTree>
    <p:extLst>
      <p:ext uri="{BB962C8B-B14F-4D97-AF65-F5344CB8AC3E}">
        <p14:creationId xmlns:p14="http://schemas.microsoft.com/office/powerpoint/2010/main" val="266063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A1B7-5400-4936-A661-CE8F0B3C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38526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OUR PROGRAM</a:t>
            </a:r>
            <a:b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4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7CF9D2B-37F1-0553-7DEB-47773BED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</p:spPr>
        <p:txBody>
          <a:bodyPr/>
          <a:lstStyle/>
          <a:p>
            <a:r>
              <a:rPr lang="en-US"/>
              <a:t>©ES Cyber Solutions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971C9-3144-1C95-A151-5074E31A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2127">
            <a:off x="2183612" y="873443"/>
            <a:ext cx="4233902" cy="5396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3AC10E-50EA-87A5-CB81-4D8A718D3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375" y="569748"/>
            <a:ext cx="4243463" cy="5718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CED0C-3A24-25E0-CA6F-BEC8C0CAA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1330">
            <a:off x="7203962" y="828415"/>
            <a:ext cx="4236906" cy="54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30CE-2CDB-4269-86FF-C36D2E7F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A47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WHAT SERVICES DOES ES CYBER PROVIDE?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BC99D12-A023-49BD-8DE4-D1B8B159A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137020"/>
              </p:ext>
            </p:extLst>
          </p:nvPr>
        </p:nvGraphicFramePr>
        <p:xfrm>
          <a:off x="592288" y="1973943"/>
          <a:ext cx="5503710" cy="414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A19A8EF-22F2-4987-801B-F2C37FA27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726228"/>
              </p:ext>
            </p:extLst>
          </p:nvPr>
        </p:nvGraphicFramePr>
        <p:xfrm>
          <a:off x="6480783" y="1973942"/>
          <a:ext cx="4989562" cy="414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FB4B-9772-5BCC-1167-897012B6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4687-0B15-4EEC-87DF-B2459AD82B55}" type="slidenum">
              <a:rPr lang="en-US" smtClean="0"/>
              <a:t>8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E08EDC7-AD5A-B4A4-4557-9D8B2E70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114800" cy="365125"/>
          </a:xfrm>
        </p:spPr>
        <p:txBody>
          <a:bodyPr/>
          <a:lstStyle/>
          <a:p>
            <a:r>
              <a:rPr lang="en-US"/>
              <a:t>©ES Cyber Solutions</a:t>
            </a:r>
          </a:p>
        </p:txBody>
      </p:sp>
      <p:pic>
        <p:nvPicPr>
          <p:cNvPr id="3" name="Picture 2" descr="Netskope Security Cloud Platform, a cloud-native SASE platform -  Cybersecurity Excellence Awards">
            <a:extLst>
              <a:ext uri="{FF2B5EF4-FFF2-40B4-BE49-F238E27FC236}">
                <a16:creationId xmlns:a16="http://schemas.microsoft.com/office/drawing/2014/main" id="{D0F66AB4-E626-C345-24DF-7328361E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97" y="1168255"/>
            <a:ext cx="4358201" cy="6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C44588-5A9E-4180-9AD0-B15F38995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38C44588-5A9E-4180-9AD0-B15F38995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5AB553-5649-4ED9-81F1-3E9DA8AA3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6E5AB553-5649-4ED9-81F1-3E9DA8AA3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EE90BC-C0E0-4AB9-AE99-6C003348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BAEE90BC-C0E0-4AB9-AE99-6C0033486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D9A7F5-9A0A-4FC9-BC51-F96AC6B87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C2D9A7F5-9A0A-4FC9-BC51-F96AC6B87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731CE0-5E22-490A-A83A-6FF9444E2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1F731CE0-5E22-490A-A83A-6FF9444E2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A9C732-1342-470D-945D-A30934E03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EA9C732-1342-470D-945D-A30934E03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A81FA7-5663-431C-A673-71E03319C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E8A81FA7-5663-431C-A673-71E03319C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638185-2D65-4C4A-909B-85F55430C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31638185-2D65-4C4A-909B-85F55430C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760BDA-60E1-4FB8-A9E6-81E2D3203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69760BDA-60E1-4FB8-A9E6-81E2D3203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1B4F08-61D2-4E5B-96BB-0ABCE3D60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EB1B4F08-61D2-4E5B-96BB-0ABCE3D60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633C8DA-7E55-4B7A-9563-4DDCBA42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graphicEl>
                                              <a:dgm id="{D633C8DA-7E55-4B7A-9563-4DDCBA42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DCD742-27B2-43E4-983E-80CE1CB29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2FDCD742-27B2-43E4-983E-80CE1CB29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BF2871-C59E-4C71-80E3-CDB264E8C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graphicEl>
                                              <a:dgm id="{9FBF2871-C59E-4C71-80E3-CDB264E8C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A60559-8039-4220-AD29-432AEAB3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4EA60559-8039-4220-AD29-432AEAB3C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CE8073-02BB-471F-B2CC-98A5D4C4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C8CE8073-02BB-471F-B2CC-98A5D4C4E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00501D-040B-4E5C-B520-BB72D668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dgm id="{D000501D-040B-4E5C-B520-BB72D668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Sub>
          <a:bldDgm bld="lvlOne"/>
        </p:bldSub>
      </p:bldGraphic>
      <p:bldGraphic spid="11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2716A-879B-45D0-9E44-FE23E459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ENGAGING ES Cyber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17F08-5250-97FF-9A16-0B86D3D15B2F}"/>
              </a:ext>
            </a:extLst>
          </p:cNvPr>
          <p:cNvSpPr txBox="1"/>
          <p:nvPr/>
        </p:nvSpPr>
        <p:spPr>
          <a:xfrm>
            <a:off x="838200" y="1469015"/>
            <a:ext cx="4618181" cy="4843890"/>
          </a:xfrm>
          <a:prstGeom prst="rect">
            <a:avLst/>
          </a:prstGeom>
          <a:solidFill>
            <a:srgbClr val="0A47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Pre-Sales: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Demos (if solid services opportunity)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Early conversations around professional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Scoping call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Request quote for services be sent to partner contact (provide pertinent information)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Licenses being discussed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 of users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 contact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 relevant information such as use case(s)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D2CF1-4773-E3C3-E506-BDD4B4176C0D}"/>
              </a:ext>
            </a:extLst>
          </p:cNvPr>
          <p:cNvSpPr txBox="1"/>
          <p:nvPr/>
        </p:nvSpPr>
        <p:spPr>
          <a:xfrm>
            <a:off x="6347692" y="1469015"/>
            <a:ext cx="4618182" cy="3145348"/>
          </a:xfrm>
          <a:prstGeom prst="rect">
            <a:avLst/>
          </a:prstGeom>
          <a:solidFill>
            <a:srgbClr val="0A47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to engage: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Introduce Dom to partner or customer (email or call)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 context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 pertinent information:</a:t>
            </a:r>
          </a:p>
          <a:p>
            <a:pPr marL="742950" lvl="1" indent="-285750">
              <a:lnSpc>
                <a:spcPct val="108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Licenses being discussed</a:t>
            </a:r>
          </a:p>
          <a:p>
            <a:pPr marL="742950" lvl="1" indent="-285750">
              <a:lnSpc>
                <a:spcPct val="108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 of users</a:t>
            </a:r>
          </a:p>
          <a:p>
            <a:pPr marL="742950" lvl="1" indent="-285750">
              <a:lnSpc>
                <a:spcPct val="108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 contact</a:t>
            </a:r>
          </a:p>
          <a:p>
            <a:pPr marL="742950" lvl="1" indent="-285750">
              <a:lnSpc>
                <a:spcPct val="108000"/>
              </a:lnSpc>
              <a:buFontTx/>
              <a:buChar char="-"/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 relevant information such as use case(s)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EE75A-F39B-E963-B418-F1333EA3EA1A}"/>
              </a:ext>
            </a:extLst>
          </p:cNvPr>
          <p:cNvSpPr txBox="1"/>
          <p:nvPr/>
        </p:nvSpPr>
        <p:spPr>
          <a:xfrm>
            <a:off x="6265876" y="5040023"/>
            <a:ext cx="51515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Dominic.Astori@escybersolutions.com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Cell#: (480) 347-5061</a:t>
            </a:r>
          </a:p>
        </p:txBody>
      </p:sp>
    </p:spTree>
    <p:extLst>
      <p:ext uri="{BB962C8B-B14F-4D97-AF65-F5344CB8AC3E}">
        <p14:creationId xmlns:p14="http://schemas.microsoft.com/office/powerpoint/2010/main" val="10444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3F0802931944B83D492C03B86E874" ma:contentTypeVersion="13" ma:contentTypeDescription="Create a new document." ma:contentTypeScope="" ma:versionID="c16df7024fa30a8b35fb10c1aede7fe9">
  <xsd:schema xmlns:xsd="http://www.w3.org/2001/XMLSchema" xmlns:xs="http://www.w3.org/2001/XMLSchema" xmlns:p="http://schemas.microsoft.com/office/2006/metadata/properties" xmlns:ns3="1d0121df-1209-4d8a-a6f5-ed76081ac261" xmlns:ns4="f9977c4d-f40f-4794-88bf-71451686d527" targetNamespace="http://schemas.microsoft.com/office/2006/metadata/properties" ma:root="true" ma:fieldsID="2a0dd0cea8a4125c36be26c6c905e961" ns3:_="" ns4:_="">
    <xsd:import namespace="1d0121df-1209-4d8a-a6f5-ed76081ac261"/>
    <xsd:import namespace="f9977c4d-f40f-4794-88bf-71451686d52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21df-1209-4d8a-a6f5-ed76081ac26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77c4d-f40f-4794-88bf-71451686d52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0121df-1209-4d8a-a6f5-ed76081ac261" xsi:nil="true"/>
  </documentManagement>
</p:properties>
</file>

<file path=customXml/itemProps1.xml><?xml version="1.0" encoding="utf-8"?>
<ds:datastoreItem xmlns:ds="http://schemas.openxmlformats.org/officeDocument/2006/customXml" ds:itemID="{7EAB0BBF-E9F4-4ADB-887D-C1B02F984F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F79A65-8B64-4E1C-B8F8-773D7D44A364}">
  <ds:schemaRefs>
    <ds:schemaRef ds:uri="1d0121df-1209-4d8a-a6f5-ed76081ac261"/>
    <ds:schemaRef ds:uri="f9977c4d-f40f-4794-88bf-71451686d5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AD64AF-097D-4D90-B0A0-1D706CDA1F5B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f9977c4d-f40f-4794-88bf-71451686d527"/>
    <ds:schemaRef ds:uri="http://purl.org/dc/terms/"/>
    <ds:schemaRef ds:uri="http://schemas.openxmlformats.org/package/2006/metadata/core-properties"/>
    <ds:schemaRef ds:uri="1d0121df-1209-4d8a-a6f5-ed76081ac26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561</Words>
  <Application>Microsoft Office PowerPoint</Application>
  <PresentationFormat>Widescreen</PresentationFormat>
  <Paragraphs>188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Lato</vt:lpstr>
      <vt:lpstr>Lato Bold</vt:lpstr>
      <vt:lpstr>Roboto Regular</vt:lpstr>
      <vt:lpstr>Verdana</vt:lpstr>
      <vt:lpstr>Wingdings</vt:lpstr>
      <vt:lpstr>1_Office Theme</vt:lpstr>
      <vt:lpstr>PowerPoint Presentation</vt:lpstr>
      <vt:lpstr>Who Are We?</vt:lpstr>
      <vt:lpstr>WHAT IS ES CYBER’S VALUE-ADD?</vt:lpstr>
      <vt:lpstr>GO TO MARKET STRATEGY</vt:lpstr>
      <vt:lpstr>OUR PROGRAM</vt:lpstr>
      <vt:lpstr>PowerPoint Presentation</vt:lpstr>
      <vt:lpstr>OUR PROGRAM </vt:lpstr>
      <vt:lpstr>WHAT SERVICES DOES ES CYBER PROVIDE?</vt:lpstr>
      <vt:lpstr>ENGAGING ES Cyber Solutions</vt:lpstr>
      <vt:lpstr>ENGAGING ES Cyber Solutions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Cyber Solutions</dc:title>
  <dc:creator>Beraldo, Daniella</dc:creator>
  <cp:lastModifiedBy>Kozar, Jenny</cp:lastModifiedBy>
  <cp:revision>11</cp:revision>
  <dcterms:created xsi:type="dcterms:W3CDTF">2023-02-13T15:46:35Z</dcterms:created>
  <dcterms:modified xsi:type="dcterms:W3CDTF">2026-01-07T14:29:14Z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0x0101005923F0802931944B83D492C03B86E874</vt:lpwstr>
  </property>
</Properties>
</file>